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5.xml" ContentType="application/vnd.openxmlformats-officedocument.themeOverride+xml"/>
  <Override PartName="/ppt/theme/themeOverride6.xml" ContentType="application/vnd.openxmlformats-officedocument.themeOverr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7.xml" ContentType="application/vnd.openxmlformats-officedocument.themeOverride+xml"/>
  <Override PartName="/ppt/notesSlides/notesSlide14.xml" ContentType="application/vnd.openxmlformats-officedocument.presentationml.notesSlide+xml"/>
  <Override PartName="/ppt/theme/themeOverride8.xml" ContentType="application/vnd.openxmlformats-officedocument.themeOverride+xml"/>
  <Override PartName="/ppt/notesSlides/notesSlide15.xml" ContentType="application/vnd.openxmlformats-officedocument.presentationml.notesSlide+xml"/>
  <Override PartName="/ppt/theme/themeOverride9.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0.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2.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Override13.xml" ContentType="application/vnd.openxmlformats-officedocument.themeOverr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5" r:id="rId2"/>
    <p:sldMasterId id="2147483723" r:id="rId3"/>
    <p:sldMasterId id="2147483736" r:id="rId4"/>
    <p:sldMasterId id="2147483896" r:id="rId5"/>
    <p:sldMasterId id="2147483984" r:id="rId6"/>
    <p:sldMasterId id="2147483997" r:id="rId7"/>
    <p:sldMasterId id="2147484024" r:id="rId8"/>
    <p:sldMasterId id="2147484029" r:id="rId9"/>
  </p:sldMasterIdLst>
  <p:notesMasterIdLst>
    <p:notesMasterId r:id="rId40"/>
  </p:notesMasterIdLst>
  <p:handoutMasterIdLst>
    <p:handoutMasterId r:id="rId41"/>
  </p:handoutMasterIdLst>
  <p:sldIdLst>
    <p:sldId id="851" r:id="rId10"/>
    <p:sldId id="679" r:id="rId11"/>
    <p:sldId id="874" r:id="rId12"/>
    <p:sldId id="861" r:id="rId13"/>
    <p:sldId id="862" r:id="rId14"/>
    <p:sldId id="863" r:id="rId15"/>
    <p:sldId id="747" r:id="rId16"/>
    <p:sldId id="760" r:id="rId17"/>
    <p:sldId id="700" r:id="rId18"/>
    <p:sldId id="491" r:id="rId19"/>
    <p:sldId id="701" r:id="rId20"/>
    <p:sldId id="694" r:id="rId21"/>
    <p:sldId id="886" r:id="rId22"/>
    <p:sldId id="634" r:id="rId23"/>
    <p:sldId id="899" r:id="rId24"/>
    <p:sldId id="900" r:id="rId25"/>
    <p:sldId id="914" r:id="rId26"/>
    <p:sldId id="904" r:id="rId27"/>
    <p:sldId id="916" r:id="rId28"/>
    <p:sldId id="910" r:id="rId29"/>
    <p:sldId id="915" r:id="rId30"/>
    <p:sldId id="909" r:id="rId31"/>
    <p:sldId id="918" r:id="rId32"/>
    <p:sldId id="919" r:id="rId33"/>
    <p:sldId id="920" r:id="rId34"/>
    <p:sldId id="921" r:id="rId35"/>
    <p:sldId id="917" r:id="rId36"/>
    <p:sldId id="857" r:id="rId37"/>
    <p:sldId id="894" r:id="rId38"/>
    <p:sldId id="852" r:id="rId39"/>
  </p:sldIdLst>
  <p:sldSz cx="12192000" cy="6858000"/>
  <p:notesSz cx="7010400" cy="9296400"/>
  <p:custDataLst>
    <p:tags r:id="rId42"/>
  </p:custDataLst>
  <p:defaultTextStyle>
    <a:defPPr>
      <a:defRPr lang="en-US"/>
    </a:defPPr>
    <a:lvl1pPr marL="0" algn="l" defTabSz="914332" rtl="0" eaLnBrk="1" latinLnBrk="0" hangingPunct="1">
      <a:defRPr sz="1900" kern="1200">
        <a:solidFill>
          <a:schemeClr val="tx1"/>
        </a:solidFill>
        <a:latin typeface="+mn-lt"/>
        <a:ea typeface="+mn-ea"/>
        <a:cs typeface="+mn-cs"/>
      </a:defRPr>
    </a:lvl1pPr>
    <a:lvl2pPr marL="457167" algn="l" defTabSz="914332" rtl="0" eaLnBrk="1" latinLnBrk="0" hangingPunct="1">
      <a:defRPr sz="1900" kern="1200">
        <a:solidFill>
          <a:schemeClr val="tx1"/>
        </a:solidFill>
        <a:latin typeface="+mn-lt"/>
        <a:ea typeface="+mn-ea"/>
        <a:cs typeface="+mn-cs"/>
      </a:defRPr>
    </a:lvl2pPr>
    <a:lvl3pPr marL="914332" algn="l" defTabSz="914332" rtl="0" eaLnBrk="1" latinLnBrk="0" hangingPunct="1">
      <a:defRPr sz="1900" kern="1200">
        <a:solidFill>
          <a:schemeClr val="tx1"/>
        </a:solidFill>
        <a:latin typeface="+mn-lt"/>
        <a:ea typeface="+mn-ea"/>
        <a:cs typeface="+mn-cs"/>
      </a:defRPr>
    </a:lvl3pPr>
    <a:lvl4pPr marL="1371498" algn="l" defTabSz="914332" rtl="0" eaLnBrk="1" latinLnBrk="0" hangingPunct="1">
      <a:defRPr sz="1900" kern="1200">
        <a:solidFill>
          <a:schemeClr val="tx1"/>
        </a:solidFill>
        <a:latin typeface="+mn-lt"/>
        <a:ea typeface="+mn-ea"/>
        <a:cs typeface="+mn-cs"/>
      </a:defRPr>
    </a:lvl4pPr>
    <a:lvl5pPr marL="1828664" algn="l" defTabSz="914332" rtl="0" eaLnBrk="1" latinLnBrk="0" hangingPunct="1">
      <a:defRPr sz="1900" kern="1200">
        <a:solidFill>
          <a:schemeClr val="tx1"/>
        </a:solidFill>
        <a:latin typeface="+mn-lt"/>
        <a:ea typeface="+mn-ea"/>
        <a:cs typeface="+mn-cs"/>
      </a:defRPr>
    </a:lvl5pPr>
    <a:lvl6pPr marL="2285830" algn="l" defTabSz="914332" rtl="0" eaLnBrk="1" latinLnBrk="0" hangingPunct="1">
      <a:defRPr sz="1900" kern="1200">
        <a:solidFill>
          <a:schemeClr val="tx1"/>
        </a:solidFill>
        <a:latin typeface="+mn-lt"/>
        <a:ea typeface="+mn-ea"/>
        <a:cs typeface="+mn-cs"/>
      </a:defRPr>
    </a:lvl6pPr>
    <a:lvl7pPr marL="2742994" algn="l" defTabSz="914332" rtl="0" eaLnBrk="1" latinLnBrk="0" hangingPunct="1">
      <a:defRPr sz="1900" kern="1200">
        <a:solidFill>
          <a:schemeClr val="tx1"/>
        </a:solidFill>
        <a:latin typeface="+mn-lt"/>
        <a:ea typeface="+mn-ea"/>
        <a:cs typeface="+mn-cs"/>
      </a:defRPr>
    </a:lvl7pPr>
    <a:lvl8pPr marL="3200160" algn="l" defTabSz="914332" rtl="0" eaLnBrk="1" latinLnBrk="0" hangingPunct="1">
      <a:defRPr sz="1900" kern="1200">
        <a:solidFill>
          <a:schemeClr val="tx1"/>
        </a:solidFill>
        <a:latin typeface="+mn-lt"/>
        <a:ea typeface="+mn-ea"/>
        <a:cs typeface="+mn-cs"/>
      </a:defRPr>
    </a:lvl8pPr>
    <a:lvl9pPr marL="3657327" algn="l" defTabSz="91433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D4D"/>
    <a:srgbClr val="ABEFEA"/>
    <a:srgbClr val="FEDFA8"/>
    <a:srgbClr val="FFB3B3"/>
    <a:srgbClr val="22AFA4"/>
    <a:srgbClr val="FF1D1D"/>
    <a:srgbClr val="666699"/>
    <a:srgbClr val="003038"/>
    <a:srgbClr val="9CEEEC"/>
    <a:srgbClr val="FDD1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92138" autoAdjust="0"/>
  </p:normalViewPr>
  <p:slideViewPr>
    <p:cSldViewPr snapToGrid="0">
      <p:cViewPr varScale="1">
        <p:scale>
          <a:sx n="83" d="100"/>
          <a:sy n="83" d="100"/>
        </p:scale>
        <p:origin x="90" y="138"/>
      </p:cViewPr>
      <p:guideLst>
        <p:guide orient="horz" pos="2160"/>
        <p:guide pos="3840"/>
      </p:guideLst>
    </p:cSldViewPr>
  </p:slideViewPr>
  <p:notesTextViewPr>
    <p:cViewPr>
      <p:scale>
        <a:sx n="3" d="2"/>
        <a:sy n="3" d="2"/>
      </p:scale>
      <p:origin x="0" y="0"/>
    </p:cViewPr>
  </p:notesTextViewPr>
  <p:sorterViewPr>
    <p:cViewPr varScale="1">
      <p:scale>
        <a:sx n="1" d="1"/>
        <a:sy n="1" d="1"/>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bg1"/>
                </a:solidFill>
                <a:latin typeface="+mn-lt"/>
                <a:ea typeface="+mn-ea"/>
                <a:cs typeface="+mn-cs"/>
              </a:defRPr>
            </a:pPr>
            <a:r>
              <a:rPr lang="en-US" sz="1600" b="1">
                <a:solidFill>
                  <a:schemeClr val="bg1"/>
                </a:solidFill>
              </a:rPr>
              <a:t>Bluffdale- 2,324 Housing Units</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bg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09C-48CE-BDF5-9B801D260AB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09C-48CE-BDF5-9B801D260AB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09C-48CE-BDF5-9B801D260AB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Sheet1!$B$4:$B$6</c:f>
              <c:strCache>
                <c:ptCount val="3"/>
                <c:pt idx="0">
                  <c:v>Single Family</c:v>
                </c:pt>
                <c:pt idx="1">
                  <c:v>Twin Homes/Duplex</c:v>
                </c:pt>
                <c:pt idx="2">
                  <c:v>Multifamily</c:v>
                </c:pt>
              </c:strCache>
            </c:strRef>
          </c:cat>
          <c:val>
            <c:numRef>
              <c:f>Sheet1!$D$4:$D$6</c:f>
              <c:numCache>
                <c:formatCode>0%</c:formatCode>
                <c:ptCount val="3"/>
                <c:pt idx="0">
                  <c:v>0.84899999999999998</c:v>
                </c:pt>
                <c:pt idx="1">
                  <c:v>5.0999999999999997E-2</c:v>
                </c:pt>
                <c:pt idx="2">
                  <c:v>9.9000000000000005E-2</c:v>
                </c:pt>
              </c:numCache>
            </c:numRef>
          </c:val>
          <c:extLst>
            <c:ext xmlns:c16="http://schemas.microsoft.com/office/drawing/2014/chart" uri="{C3380CC4-5D6E-409C-BE32-E72D297353CC}">
              <c16:uniqueId val="{00000006-D09C-48CE-BDF5-9B801D260AB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77006954556530705"/>
          <c:w val="1"/>
          <c:h val="0.2199303212098487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sz="1600" b="1">
                <a:solidFill>
                  <a:schemeClr val="bg1"/>
                </a:solidFill>
              </a:rPr>
              <a:t>Lehi</a:t>
            </a:r>
            <a:r>
              <a:rPr lang="en-US" sz="1600" b="1" baseline="0">
                <a:solidFill>
                  <a:schemeClr val="bg1"/>
                </a:solidFill>
              </a:rPr>
              <a:t>- 13,732 Housing Units</a:t>
            </a:r>
            <a:endParaRPr lang="en-US" sz="1600" b="1">
              <a:solidFill>
                <a:schemeClr val="bg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E46-4AEA-8E84-549C013401E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E46-4AEA-8E84-549C013401E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E46-4AEA-8E84-549C013401E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Sheet1!$B$4:$B$6</c:f>
              <c:strCache>
                <c:ptCount val="3"/>
                <c:pt idx="0">
                  <c:v>Single Family</c:v>
                </c:pt>
                <c:pt idx="1">
                  <c:v>Twin Homes/Duplex</c:v>
                </c:pt>
                <c:pt idx="2">
                  <c:v>Multifamily</c:v>
                </c:pt>
              </c:strCache>
            </c:strRef>
          </c:cat>
          <c:val>
            <c:numRef>
              <c:f>Sheet1!$C$4:$C$6</c:f>
              <c:numCache>
                <c:formatCode>0%</c:formatCode>
                <c:ptCount val="3"/>
                <c:pt idx="0">
                  <c:v>0.80700000000000005</c:v>
                </c:pt>
                <c:pt idx="1">
                  <c:v>8.6999999999999994E-2</c:v>
                </c:pt>
                <c:pt idx="2">
                  <c:v>0.105</c:v>
                </c:pt>
              </c:numCache>
            </c:numRef>
          </c:val>
          <c:extLst>
            <c:ext xmlns:c16="http://schemas.microsoft.com/office/drawing/2014/chart" uri="{C3380CC4-5D6E-409C-BE32-E72D297353CC}">
              <c16:uniqueId val="{00000006-FE46-4AEA-8E84-549C013401E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bg1"/>
                </a:solidFill>
                <a:latin typeface="+mn-lt"/>
                <a:ea typeface="+mn-ea"/>
                <a:cs typeface="+mn-cs"/>
              </a:defRPr>
            </a:pPr>
            <a:r>
              <a:rPr lang="en-US" sz="1600" b="1">
                <a:solidFill>
                  <a:schemeClr val="bg1"/>
                </a:solidFill>
              </a:rPr>
              <a:t>Draper- 12,400 Housing Units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bg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B18-4053-9DE0-74EBB6A4878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B18-4053-9DE0-74EBB6A4878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B18-4053-9DE0-74EBB6A4878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Sheet1!$B$4:$B$6</c:f>
              <c:strCache>
                <c:ptCount val="3"/>
                <c:pt idx="0">
                  <c:v>Single Family</c:v>
                </c:pt>
                <c:pt idx="1">
                  <c:v>Twin Homes/Duplex</c:v>
                </c:pt>
                <c:pt idx="2">
                  <c:v>Multifamily</c:v>
                </c:pt>
              </c:strCache>
            </c:strRef>
          </c:cat>
          <c:val>
            <c:numRef>
              <c:f>Sheet1!$E$4:$E$6</c:f>
              <c:numCache>
                <c:formatCode>0%</c:formatCode>
                <c:ptCount val="3"/>
                <c:pt idx="0">
                  <c:v>0.76</c:v>
                </c:pt>
                <c:pt idx="1">
                  <c:v>0.114</c:v>
                </c:pt>
                <c:pt idx="2">
                  <c:v>0.127</c:v>
                </c:pt>
              </c:numCache>
            </c:numRef>
          </c:val>
          <c:extLst>
            <c:ext xmlns:c16="http://schemas.microsoft.com/office/drawing/2014/chart" uri="{C3380CC4-5D6E-409C-BE32-E72D297353CC}">
              <c16:uniqueId val="{00000006-EB18-4053-9DE0-74EBB6A4878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55E3D9-8556-4C29-9429-AC6E87883356}"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n-US"/>
        </a:p>
      </dgm:t>
    </dgm:pt>
    <dgm:pt modelId="{DE8004EE-632F-455D-9D68-C3FFEC5527EA}">
      <dgm:prSet phldrT="[Text]"/>
      <dgm:spPr>
        <a:solidFill>
          <a:srgbClr val="FF1D1D"/>
        </a:solidFill>
        <a:ln>
          <a:noFill/>
        </a:ln>
      </dgm:spPr>
      <dgm:t>
        <a:bodyPr/>
        <a:lstStyle/>
        <a:p>
          <a:r>
            <a:rPr lang="en-US" dirty="0"/>
            <a:t>Phase 1</a:t>
          </a:r>
        </a:p>
      </dgm:t>
    </dgm:pt>
    <dgm:pt modelId="{0B1E8326-BA85-4B1C-B3CC-DAB7F21117B8}" type="parTrans" cxnId="{CA9240A7-31A1-426E-9D67-66097E3CCF01}">
      <dgm:prSet/>
      <dgm:spPr/>
      <dgm:t>
        <a:bodyPr/>
        <a:lstStyle/>
        <a:p>
          <a:endParaRPr lang="en-US"/>
        </a:p>
      </dgm:t>
    </dgm:pt>
    <dgm:pt modelId="{4B33A058-EBE2-4FF6-A5B9-92EA58BFBAD0}" type="sibTrans" cxnId="{CA9240A7-31A1-426E-9D67-66097E3CCF01}">
      <dgm:prSet/>
      <dgm:spPr/>
      <dgm:t>
        <a:bodyPr/>
        <a:lstStyle/>
        <a:p>
          <a:endParaRPr lang="en-US"/>
        </a:p>
      </dgm:t>
    </dgm:pt>
    <dgm:pt modelId="{D1A5E1F7-F129-47AB-B059-79D9FA722494}">
      <dgm:prSet phldrT="[Text]"/>
      <dgm:spPr>
        <a:solidFill>
          <a:srgbClr val="FF1D1D"/>
        </a:solidFill>
        <a:ln>
          <a:noFill/>
        </a:ln>
      </dgm:spPr>
      <dgm:t>
        <a:bodyPr/>
        <a:lstStyle/>
        <a:p>
          <a:r>
            <a:rPr lang="en-US" dirty="0"/>
            <a:t>Fall 2016-Spring 2017</a:t>
          </a:r>
        </a:p>
      </dgm:t>
    </dgm:pt>
    <dgm:pt modelId="{98A84F32-79DF-4590-9C3B-73D8BB8DB974}" type="parTrans" cxnId="{C9C59BE5-BAB2-4E4A-8FDB-D86F396338A7}">
      <dgm:prSet/>
      <dgm:spPr/>
      <dgm:t>
        <a:bodyPr/>
        <a:lstStyle/>
        <a:p>
          <a:endParaRPr lang="en-US"/>
        </a:p>
      </dgm:t>
    </dgm:pt>
    <dgm:pt modelId="{823A32B6-C6AC-4F40-B5DD-D86271879002}" type="sibTrans" cxnId="{C9C59BE5-BAB2-4E4A-8FDB-D86F396338A7}">
      <dgm:prSet/>
      <dgm:spPr/>
      <dgm:t>
        <a:bodyPr/>
        <a:lstStyle/>
        <a:p>
          <a:endParaRPr lang="en-US"/>
        </a:p>
      </dgm:t>
    </dgm:pt>
    <dgm:pt modelId="{64C19B3A-18A0-4A9F-B971-C0CA005C4C88}">
      <dgm:prSet phldrT="[Text]"/>
      <dgm:spPr>
        <a:solidFill>
          <a:srgbClr val="FCBD4D"/>
        </a:solidFill>
        <a:ln>
          <a:noFill/>
        </a:ln>
      </dgm:spPr>
      <dgm:t>
        <a:bodyPr/>
        <a:lstStyle/>
        <a:p>
          <a:r>
            <a:rPr lang="en-US" dirty="0">
              <a:solidFill>
                <a:sysClr val="windowText" lastClr="000000"/>
              </a:solidFill>
            </a:rPr>
            <a:t>Phase 2</a:t>
          </a:r>
        </a:p>
      </dgm:t>
    </dgm:pt>
    <dgm:pt modelId="{9B80E14F-AA18-4F2C-9458-7180E9C1D4F3}" type="parTrans" cxnId="{7C471047-21C0-419A-BB8E-36CE7E0A6070}">
      <dgm:prSet/>
      <dgm:spPr/>
      <dgm:t>
        <a:bodyPr/>
        <a:lstStyle/>
        <a:p>
          <a:endParaRPr lang="en-US"/>
        </a:p>
      </dgm:t>
    </dgm:pt>
    <dgm:pt modelId="{BC75D4E6-2F31-4FA2-A27E-43D9EE66ACB7}" type="sibTrans" cxnId="{7C471047-21C0-419A-BB8E-36CE7E0A6070}">
      <dgm:prSet/>
      <dgm:spPr/>
      <dgm:t>
        <a:bodyPr/>
        <a:lstStyle/>
        <a:p>
          <a:endParaRPr lang="en-US"/>
        </a:p>
      </dgm:t>
    </dgm:pt>
    <dgm:pt modelId="{EA3B07BA-E36C-431E-9668-0C9540779467}">
      <dgm:prSet phldrT="[Text]"/>
      <dgm:spPr>
        <a:solidFill>
          <a:srgbClr val="FCBD4D"/>
        </a:solidFill>
        <a:ln>
          <a:noFill/>
        </a:ln>
      </dgm:spPr>
      <dgm:t>
        <a:bodyPr/>
        <a:lstStyle/>
        <a:p>
          <a:r>
            <a:rPr lang="en-US" dirty="0">
              <a:solidFill>
                <a:sysClr val="windowText" lastClr="000000"/>
              </a:solidFill>
            </a:rPr>
            <a:t>Spring-Fall/Winter 2017</a:t>
          </a:r>
        </a:p>
      </dgm:t>
    </dgm:pt>
    <dgm:pt modelId="{81017E78-5B45-4A77-8F10-22C14DDEF94B}" type="parTrans" cxnId="{DF357881-5907-45FD-9F63-CD0892BEE549}">
      <dgm:prSet/>
      <dgm:spPr/>
      <dgm:t>
        <a:bodyPr/>
        <a:lstStyle/>
        <a:p>
          <a:endParaRPr lang="en-US"/>
        </a:p>
      </dgm:t>
    </dgm:pt>
    <dgm:pt modelId="{4125D0C9-EDEB-4F6B-897D-DA67284C9195}" type="sibTrans" cxnId="{DF357881-5907-45FD-9F63-CD0892BEE549}">
      <dgm:prSet/>
      <dgm:spPr/>
      <dgm:t>
        <a:bodyPr/>
        <a:lstStyle/>
        <a:p>
          <a:endParaRPr lang="en-US"/>
        </a:p>
      </dgm:t>
    </dgm:pt>
    <dgm:pt modelId="{1AE94218-7757-42BD-AA0A-E5FE2B8108FD}">
      <dgm:prSet phldrT="[Text]"/>
      <dgm:spPr>
        <a:solidFill>
          <a:srgbClr val="FCBD4D"/>
        </a:solidFill>
        <a:ln>
          <a:noFill/>
        </a:ln>
      </dgm:spPr>
      <dgm:t>
        <a:bodyPr/>
        <a:lstStyle/>
        <a:p>
          <a:r>
            <a:rPr lang="en-US" dirty="0">
              <a:solidFill>
                <a:sysClr val="windowText" lastClr="000000"/>
              </a:solidFill>
            </a:rPr>
            <a:t>Scenario development and modeling</a:t>
          </a:r>
        </a:p>
      </dgm:t>
    </dgm:pt>
    <dgm:pt modelId="{5891586C-3E1D-49C9-8672-9494FCE96558}" type="parTrans" cxnId="{C1D05705-5DB1-4822-9F92-BC7BDAEB593E}">
      <dgm:prSet/>
      <dgm:spPr/>
      <dgm:t>
        <a:bodyPr/>
        <a:lstStyle/>
        <a:p>
          <a:endParaRPr lang="en-US"/>
        </a:p>
      </dgm:t>
    </dgm:pt>
    <dgm:pt modelId="{8EB313A0-734A-4C85-9EC2-9D3661824D69}" type="sibTrans" cxnId="{C1D05705-5DB1-4822-9F92-BC7BDAEB593E}">
      <dgm:prSet/>
      <dgm:spPr/>
      <dgm:t>
        <a:bodyPr/>
        <a:lstStyle/>
        <a:p>
          <a:endParaRPr lang="en-US"/>
        </a:p>
      </dgm:t>
    </dgm:pt>
    <dgm:pt modelId="{66F3A5C8-2F82-42F4-9256-232578FE8237}">
      <dgm:prSet phldrT="[Text]"/>
      <dgm:spPr>
        <a:solidFill>
          <a:srgbClr val="22AFA4"/>
        </a:solidFill>
        <a:ln>
          <a:noFill/>
        </a:ln>
      </dgm:spPr>
      <dgm:t>
        <a:bodyPr/>
        <a:lstStyle/>
        <a:p>
          <a:r>
            <a:rPr lang="en-US" dirty="0"/>
            <a:t>Phase 3</a:t>
          </a:r>
        </a:p>
      </dgm:t>
    </dgm:pt>
    <dgm:pt modelId="{94D71DFA-C440-4A6E-8624-8D0C36C93A82}" type="parTrans" cxnId="{6CD3E645-2A90-4E0A-9E08-76EC86EF42E3}">
      <dgm:prSet/>
      <dgm:spPr/>
      <dgm:t>
        <a:bodyPr/>
        <a:lstStyle/>
        <a:p>
          <a:endParaRPr lang="en-US"/>
        </a:p>
      </dgm:t>
    </dgm:pt>
    <dgm:pt modelId="{551C3ED4-5305-4BF2-92A2-62A419938F13}" type="sibTrans" cxnId="{6CD3E645-2A90-4E0A-9E08-76EC86EF42E3}">
      <dgm:prSet/>
      <dgm:spPr/>
      <dgm:t>
        <a:bodyPr/>
        <a:lstStyle/>
        <a:p>
          <a:endParaRPr lang="en-US"/>
        </a:p>
      </dgm:t>
    </dgm:pt>
    <dgm:pt modelId="{35FD2DC4-EADA-4C39-B9AC-13716556BFD0}">
      <dgm:prSet phldrT="[Text]"/>
      <dgm:spPr>
        <a:solidFill>
          <a:srgbClr val="22AFA4"/>
        </a:solidFill>
        <a:ln>
          <a:noFill/>
        </a:ln>
      </dgm:spPr>
      <dgm:t>
        <a:bodyPr/>
        <a:lstStyle/>
        <a:p>
          <a:r>
            <a:rPr lang="en-US" dirty="0"/>
            <a:t>Winter 2017-2018</a:t>
          </a:r>
        </a:p>
      </dgm:t>
    </dgm:pt>
    <dgm:pt modelId="{C56D6B6B-E47D-4E6B-9457-5F8707AFC897}" type="parTrans" cxnId="{FCF370FB-B56E-48C6-A585-BE34DA4F78B1}">
      <dgm:prSet/>
      <dgm:spPr/>
      <dgm:t>
        <a:bodyPr/>
        <a:lstStyle/>
        <a:p>
          <a:endParaRPr lang="en-US"/>
        </a:p>
      </dgm:t>
    </dgm:pt>
    <dgm:pt modelId="{230FD99B-E618-41CF-9322-CB6215E71CFC}" type="sibTrans" cxnId="{FCF370FB-B56E-48C6-A585-BE34DA4F78B1}">
      <dgm:prSet/>
      <dgm:spPr/>
      <dgm:t>
        <a:bodyPr/>
        <a:lstStyle/>
        <a:p>
          <a:endParaRPr lang="en-US"/>
        </a:p>
      </dgm:t>
    </dgm:pt>
    <dgm:pt modelId="{11972170-9A5D-48DA-9D48-1F4C7DDD0E69}">
      <dgm:prSet phldrT="[Text]"/>
      <dgm:spPr>
        <a:solidFill>
          <a:srgbClr val="22AFA4"/>
        </a:solidFill>
        <a:ln>
          <a:noFill/>
        </a:ln>
      </dgm:spPr>
      <dgm:t>
        <a:bodyPr/>
        <a:lstStyle/>
        <a:p>
          <a:r>
            <a:rPr lang="en-US" dirty="0"/>
            <a:t>Funding strategy</a:t>
          </a:r>
        </a:p>
      </dgm:t>
    </dgm:pt>
    <dgm:pt modelId="{A02AB991-C5FD-4E2C-9C52-52E7FFD77768}" type="parTrans" cxnId="{F5AE8B54-AE3F-4A63-AE0E-3F00E5002D25}">
      <dgm:prSet/>
      <dgm:spPr/>
      <dgm:t>
        <a:bodyPr/>
        <a:lstStyle/>
        <a:p>
          <a:endParaRPr lang="en-US"/>
        </a:p>
      </dgm:t>
    </dgm:pt>
    <dgm:pt modelId="{6C4BFC8A-78AF-44F8-897A-A2740615CBDD}" type="sibTrans" cxnId="{F5AE8B54-AE3F-4A63-AE0E-3F00E5002D25}">
      <dgm:prSet/>
      <dgm:spPr/>
      <dgm:t>
        <a:bodyPr/>
        <a:lstStyle/>
        <a:p>
          <a:endParaRPr lang="en-US"/>
        </a:p>
      </dgm:t>
    </dgm:pt>
    <dgm:pt modelId="{545AF281-AC2E-481A-977B-1A1845116F71}">
      <dgm:prSet phldrT="[Text]"/>
      <dgm:spPr>
        <a:solidFill>
          <a:srgbClr val="FF1D1D"/>
        </a:solidFill>
        <a:ln>
          <a:noFill/>
        </a:ln>
      </dgm:spPr>
      <dgm:t>
        <a:bodyPr/>
        <a:lstStyle/>
        <a:p>
          <a:r>
            <a:rPr lang="en-US" dirty="0"/>
            <a:t>Public engagement</a:t>
          </a:r>
        </a:p>
      </dgm:t>
    </dgm:pt>
    <dgm:pt modelId="{F7C9592C-FFBE-41F0-8262-80AAFBFA999F}" type="parTrans" cxnId="{3A42E2C4-24B7-4B65-966F-8DC1B1BB3CD3}">
      <dgm:prSet/>
      <dgm:spPr/>
      <dgm:t>
        <a:bodyPr/>
        <a:lstStyle/>
        <a:p>
          <a:endParaRPr lang="en-US"/>
        </a:p>
      </dgm:t>
    </dgm:pt>
    <dgm:pt modelId="{43840A2F-2223-4636-9D58-AE12712ABB2D}" type="sibTrans" cxnId="{3A42E2C4-24B7-4B65-966F-8DC1B1BB3CD3}">
      <dgm:prSet/>
      <dgm:spPr/>
      <dgm:t>
        <a:bodyPr/>
        <a:lstStyle/>
        <a:p>
          <a:endParaRPr lang="en-US"/>
        </a:p>
      </dgm:t>
    </dgm:pt>
    <dgm:pt modelId="{2CAF128A-ED15-4E74-8754-1F88D16EC109}">
      <dgm:prSet phldrT="[Text]"/>
      <dgm:spPr>
        <a:solidFill>
          <a:srgbClr val="FF1D1D"/>
        </a:solidFill>
        <a:ln>
          <a:noFill/>
        </a:ln>
      </dgm:spPr>
      <dgm:t>
        <a:bodyPr/>
        <a:lstStyle/>
        <a:p>
          <a:r>
            <a:rPr lang="en-US" dirty="0"/>
            <a:t>Stakeholder organization</a:t>
          </a:r>
        </a:p>
      </dgm:t>
    </dgm:pt>
    <dgm:pt modelId="{642ABE63-E6EE-439A-B4EB-049A167410FB}" type="parTrans" cxnId="{D294432C-EAA3-4EF2-84B8-150334D47846}">
      <dgm:prSet/>
      <dgm:spPr/>
      <dgm:t>
        <a:bodyPr/>
        <a:lstStyle/>
        <a:p>
          <a:endParaRPr lang="en-US"/>
        </a:p>
      </dgm:t>
    </dgm:pt>
    <dgm:pt modelId="{2D027EFE-E9EB-4711-B35D-8F3B24219370}" type="sibTrans" cxnId="{D294432C-EAA3-4EF2-84B8-150334D47846}">
      <dgm:prSet/>
      <dgm:spPr/>
      <dgm:t>
        <a:bodyPr/>
        <a:lstStyle/>
        <a:p>
          <a:endParaRPr lang="en-US"/>
        </a:p>
      </dgm:t>
    </dgm:pt>
    <dgm:pt modelId="{42BD9E0D-2BA7-41AC-A4FF-F73084B30718}">
      <dgm:prSet phldrT="[Text]"/>
      <dgm:spPr>
        <a:solidFill>
          <a:srgbClr val="FCBD4D"/>
        </a:solidFill>
        <a:ln>
          <a:noFill/>
        </a:ln>
      </dgm:spPr>
      <dgm:t>
        <a:bodyPr/>
        <a:lstStyle/>
        <a:p>
          <a:r>
            <a:rPr lang="en-US" dirty="0">
              <a:solidFill>
                <a:sysClr val="windowText" lastClr="000000"/>
              </a:solidFill>
            </a:rPr>
            <a:t>Public and stakeholder input on scenarios</a:t>
          </a:r>
        </a:p>
      </dgm:t>
    </dgm:pt>
    <dgm:pt modelId="{96F6F60B-2FA9-4D92-9576-9793ADBACB40}" type="parTrans" cxnId="{F8E7CCAC-E618-42F1-AAB3-8D3B471A60CB}">
      <dgm:prSet/>
      <dgm:spPr/>
      <dgm:t>
        <a:bodyPr/>
        <a:lstStyle/>
        <a:p>
          <a:endParaRPr lang="en-US"/>
        </a:p>
      </dgm:t>
    </dgm:pt>
    <dgm:pt modelId="{10DE4CBD-A069-487D-AD50-AEAEE2D03973}" type="sibTrans" cxnId="{F8E7CCAC-E618-42F1-AAB3-8D3B471A60CB}">
      <dgm:prSet/>
      <dgm:spPr/>
      <dgm:t>
        <a:bodyPr/>
        <a:lstStyle/>
        <a:p>
          <a:endParaRPr lang="en-US"/>
        </a:p>
      </dgm:t>
    </dgm:pt>
    <dgm:pt modelId="{43638432-EE2A-4136-ABCB-A0C9E9713096}">
      <dgm:prSet phldrT="[Text]"/>
      <dgm:spPr>
        <a:solidFill>
          <a:srgbClr val="22AFA4"/>
        </a:solidFill>
        <a:ln>
          <a:noFill/>
        </a:ln>
      </dgm:spPr>
      <dgm:t>
        <a:bodyPr/>
        <a:lstStyle/>
        <a:p>
          <a:r>
            <a:rPr lang="en-US" dirty="0"/>
            <a:t>Vision development</a:t>
          </a:r>
        </a:p>
      </dgm:t>
    </dgm:pt>
    <dgm:pt modelId="{E0DB2077-C48A-4C47-9085-8A2525C6285F}" type="parTrans" cxnId="{1FE9A59D-C657-4D2C-B4E3-76AF636B7437}">
      <dgm:prSet/>
      <dgm:spPr/>
      <dgm:t>
        <a:bodyPr/>
        <a:lstStyle/>
        <a:p>
          <a:endParaRPr lang="en-US"/>
        </a:p>
      </dgm:t>
    </dgm:pt>
    <dgm:pt modelId="{A7AB9698-54E9-44B1-A5D1-DE6F5A941A2A}" type="sibTrans" cxnId="{1FE9A59D-C657-4D2C-B4E3-76AF636B7437}">
      <dgm:prSet/>
      <dgm:spPr/>
      <dgm:t>
        <a:bodyPr/>
        <a:lstStyle/>
        <a:p>
          <a:endParaRPr lang="en-US"/>
        </a:p>
      </dgm:t>
    </dgm:pt>
    <dgm:pt modelId="{2F651D7F-95C5-4ED9-BF32-1F912635915A}">
      <dgm:prSet phldrT="[Text]"/>
      <dgm:spPr>
        <a:solidFill>
          <a:srgbClr val="22AFA4"/>
        </a:solidFill>
        <a:ln>
          <a:noFill/>
        </a:ln>
      </dgm:spPr>
      <dgm:t>
        <a:bodyPr/>
        <a:lstStyle/>
        <a:p>
          <a:r>
            <a:rPr lang="en-US" dirty="0"/>
            <a:t>Final Report</a:t>
          </a:r>
        </a:p>
      </dgm:t>
    </dgm:pt>
    <dgm:pt modelId="{108F0C2E-B15A-4D19-939B-8A1B0BC673D4}" type="parTrans" cxnId="{EE81F0DA-DB8D-43FD-AFE8-B48922A9959C}">
      <dgm:prSet/>
      <dgm:spPr/>
      <dgm:t>
        <a:bodyPr/>
        <a:lstStyle/>
        <a:p>
          <a:endParaRPr lang="en-US"/>
        </a:p>
      </dgm:t>
    </dgm:pt>
    <dgm:pt modelId="{CE3A38DA-D042-47F3-B8DF-4F4F0FCA19C8}" type="sibTrans" cxnId="{EE81F0DA-DB8D-43FD-AFE8-B48922A9959C}">
      <dgm:prSet/>
      <dgm:spPr/>
      <dgm:t>
        <a:bodyPr/>
        <a:lstStyle/>
        <a:p>
          <a:endParaRPr lang="en-US"/>
        </a:p>
      </dgm:t>
    </dgm:pt>
    <dgm:pt modelId="{5CCBF0F0-ABEA-4C57-8F96-1CD8A7EA7902}">
      <dgm:prSet phldrT="[Text]"/>
      <dgm:spPr>
        <a:solidFill>
          <a:srgbClr val="FF1D1D"/>
        </a:solidFill>
        <a:ln>
          <a:noFill/>
        </a:ln>
      </dgm:spPr>
      <dgm:t>
        <a:bodyPr/>
        <a:lstStyle/>
        <a:p>
          <a:r>
            <a:rPr lang="en-US" dirty="0"/>
            <a:t>Conceptual vision/goals</a:t>
          </a:r>
        </a:p>
      </dgm:t>
    </dgm:pt>
    <dgm:pt modelId="{E13C4F78-203F-4571-971D-DE681EDD415C}" type="parTrans" cxnId="{DE5521E1-29D5-4A8E-98C0-B7639C63F6A9}">
      <dgm:prSet/>
      <dgm:spPr/>
      <dgm:t>
        <a:bodyPr/>
        <a:lstStyle/>
        <a:p>
          <a:endParaRPr lang="en-US"/>
        </a:p>
      </dgm:t>
    </dgm:pt>
    <dgm:pt modelId="{43789FC2-895E-4988-8756-4FB237F53CEF}" type="sibTrans" cxnId="{DE5521E1-29D5-4A8E-98C0-B7639C63F6A9}">
      <dgm:prSet/>
      <dgm:spPr/>
      <dgm:t>
        <a:bodyPr/>
        <a:lstStyle/>
        <a:p>
          <a:endParaRPr lang="en-US"/>
        </a:p>
      </dgm:t>
    </dgm:pt>
    <dgm:pt modelId="{91785ADA-33B5-4B51-892A-5EBD0E58CDD6}">
      <dgm:prSet phldrT="[Text]"/>
      <dgm:spPr>
        <a:solidFill>
          <a:srgbClr val="FF1D1D"/>
        </a:solidFill>
        <a:ln>
          <a:noFill/>
        </a:ln>
      </dgm:spPr>
      <dgm:t>
        <a:bodyPr/>
        <a:lstStyle/>
        <a:p>
          <a:r>
            <a:rPr lang="en-US" dirty="0"/>
            <a:t>Research: markets, demographics, best practices</a:t>
          </a:r>
        </a:p>
      </dgm:t>
    </dgm:pt>
    <dgm:pt modelId="{54917D70-AAAA-431D-BDA8-34FA3A02B67E}" type="parTrans" cxnId="{4650DA53-09FD-443A-AB72-AA267B2F6F53}">
      <dgm:prSet/>
      <dgm:spPr/>
      <dgm:t>
        <a:bodyPr/>
        <a:lstStyle/>
        <a:p>
          <a:endParaRPr lang="en-US"/>
        </a:p>
      </dgm:t>
    </dgm:pt>
    <dgm:pt modelId="{05F500E4-BD42-46CA-9410-80243675B3CB}" type="sibTrans" cxnId="{4650DA53-09FD-443A-AB72-AA267B2F6F53}">
      <dgm:prSet/>
      <dgm:spPr/>
      <dgm:t>
        <a:bodyPr/>
        <a:lstStyle/>
        <a:p>
          <a:endParaRPr lang="en-US"/>
        </a:p>
      </dgm:t>
    </dgm:pt>
    <dgm:pt modelId="{21309252-5E23-4966-BA50-D5FB6826242C}">
      <dgm:prSet phldrT="[Text]"/>
      <dgm:spPr>
        <a:solidFill>
          <a:srgbClr val="22AFA4"/>
        </a:solidFill>
        <a:ln>
          <a:noFill/>
        </a:ln>
      </dgm:spPr>
      <dgm:t>
        <a:bodyPr/>
        <a:lstStyle/>
        <a:p>
          <a:r>
            <a:rPr lang="en-US" dirty="0"/>
            <a:t>Implementation underway</a:t>
          </a:r>
        </a:p>
      </dgm:t>
    </dgm:pt>
    <dgm:pt modelId="{255E005A-D520-4E20-B956-D11B601919B0}" type="parTrans" cxnId="{5571B91B-4936-431B-B2E1-7EC5A8B073A7}">
      <dgm:prSet/>
      <dgm:spPr/>
      <dgm:t>
        <a:bodyPr/>
        <a:lstStyle/>
        <a:p>
          <a:endParaRPr lang="en-US"/>
        </a:p>
      </dgm:t>
    </dgm:pt>
    <dgm:pt modelId="{628C041E-5525-415F-BC8C-EF811374A592}" type="sibTrans" cxnId="{5571B91B-4936-431B-B2E1-7EC5A8B073A7}">
      <dgm:prSet/>
      <dgm:spPr/>
      <dgm:t>
        <a:bodyPr/>
        <a:lstStyle/>
        <a:p>
          <a:endParaRPr lang="en-US"/>
        </a:p>
      </dgm:t>
    </dgm:pt>
    <dgm:pt modelId="{DA6DCDF9-F292-4457-A3A1-1CF7E9DBA535}" type="pres">
      <dgm:prSet presAssocID="{A155E3D9-8556-4C29-9429-AC6E87883356}" presName="Name0" presStyleCnt="0">
        <dgm:presLayoutVars>
          <dgm:dir/>
          <dgm:resizeHandles val="exact"/>
        </dgm:presLayoutVars>
      </dgm:prSet>
      <dgm:spPr/>
    </dgm:pt>
    <dgm:pt modelId="{196132BD-6361-4353-9976-58E1A87E779C}" type="pres">
      <dgm:prSet presAssocID="{DE8004EE-632F-455D-9D68-C3FFEC5527EA}" presName="node" presStyleLbl="node1" presStyleIdx="0" presStyleCnt="3">
        <dgm:presLayoutVars>
          <dgm:bulletEnabled val="1"/>
        </dgm:presLayoutVars>
      </dgm:prSet>
      <dgm:spPr/>
    </dgm:pt>
    <dgm:pt modelId="{55F6C8B0-BCC0-412B-A6CE-7494B71B5028}" type="pres">
      <dgm:prSet presAssocID="{4B33A058-EBE2-4FF6-A5B9-92EA58BFBAD0}" presName="sibTrans" presStyleCnt="0"/>
      <dgm:spPr/>
    </dgm:pt>
    <dgm:pt modelId="{BD1A700D-2EE5-46A9-8043-060CE36925AA}" type="pres">
      <dgm:prSet presAssocID="{64C19B3A-18A0-4A9F-B971-C0CA005C4C88}" presName="node" presStyleLbl="node1" presStyleIdx="1" presStyleCnt="3" custLinFactNeighborX="0" custLinFactNeighborY="3781">
        <dgm:presLayoutVars>
          <dgm:bulletEnabled val="1"/>
        </dgm:presLayoutVars>
      </dgm:prSet>
      <dgm:spPr/>
    </dgm:pt>
    <dgm:pt modelId="{924B9009-76DF-4A33-9482-1079D36AAF03}" type="pres">
      <dgm:prSet presAssocID="{BC75D4E6-2F31-4FA2-A27E-43D9EE66ACB7}" presName="sibTrans" presStyleCnt="0"/>
      <dgm:spPr/>
    </dgm:pt>
    <dgm:pt modelId="{1939BB17-8F05-4414-BD3B-ACDF2BABA393}" type="pres">
      <dgm:prSet presAssocID="{66F3A5C8-2F82-42F4-9256-232578FE8237}" presName="node" presStyleLbl="node1" presStyleIdx="2" presStyleCnt="3">
        <dgm:presLayoutVars>
          <dgm:bulletEnabled val="1"/>
        </dgm:presLayoutVars>
      </dgm:prSet>
      <dgm:spPr/>
    </dgm:pt>
  </dgm:ptLst>
  <dgm:cxnLst>
    <dgm:cxn modelId="{7B62740B-B80E-4F77-9375-C0D15728B24D}" type="presOf" srcId="{D1A5E1F7-F129-47AB-B059-79D9FA722494}" destId="{196132BD-6361-4353-9976-58E1A87E779C}" srcOrd="0" destOrd="1" presId="urn:microsoft.com/office/officeart/2005/8/layout/hList6"/>
    <dgm:cxn modelId="{F3C71A7C-46AB-4194-8180-3FDFF20B13A4}" type="presOf" srcId="{66F3A5C8-2F82-42F4-9256-232578FE8237}" destId="{1939BB17-8F05-4414-BD3B-ACDF2BABA393}" srcOrd="0" destOrd="0" presId="urn:microsoft.com/office/officeart/2005/8/layout/hList6"/>
    <dgm:cxn modelId="{5571B91B-4936-431B-B2E1-7EC5A8B073A7}" srcId="{66F3A5C8-2F82-42F4-9256-232578FE8237}" destId="{21309252-5E23-4966-BA50-D5FB6826242C}" srcOrd="3" destOrd="0" parTransId="{255E005A-D520-4E20-B956-D11B601919B0}" sibTransId="{628C041E-5525-415F-BC8C-EF811374A592}"/>
    <dgm:cxn modelId="{3A42E2C4-24B7-4B65-966F-8DC1B1BB3CD3}" srcId="{DE8004EE-632F-455D-9D68-C3FFEC5527EA}" destId="{545AF281-AC2E-481A-977B-1A1845116F71}" srcOrd="2" destOrd="0" parTransId="{F7C9592C-FFBE-41F0-8262-80AAFBFA999F}" sibTransId="{43840A2F-2223-4636-9D58-AE12712ABB2D}"/>
    <dgm:cxn modelId="{90BF6CE6-F05E-4653-9C65-E879E6DBBF00}" type="presOf" srcId="{DE8004EE-632F-455D-9D68-C3FFEC5527EA}" destId="{196132BD-6361-4353-9976-58E1A87E779C}" srcOrd="0" destOrd="0" presId="urn:microsoft.com/office/officeart/2005/8/layout/hList6"/>
    <dgm:cxn modelId="{DF357881-5907-45FD-9F63-CD0892BEE549}" srcId="{64C19B3A-18A0-4A9F-B971-C0CA005C4C88}" destId="{EA3B07BA-E36C-431E-9668-0C9540779467}" srcOrd="0" destOrd="0" parTransId="{81017E78-5B45-4A77-8F10-22C14DDEF94B}" sibTransId="{4125D0C9-EDEB-4F6B-897D-DA67284C9195}"/>
    <dgm:cxn modelId="{78D8641C-AE46-468B-8C88-30019B5661E1}" type="presOf" srcId="{21309252-5E23-4966-BA50-D5FB6826242C}" destId="{1939BB17-8F05-4414-BD3B-ACDF2BABA393}" srcOrd="0" destOrd="4" presId="urn:microsoft.com/office/officeart/2005/8/layout/hList6"/>
    <dgm:cxn modelId="{F5AE8B54-AE3F-4A63-AE0E-3F00E5002D25}" srcId="{66F3A5C8-2F82-42F4-9256-232578FE8237}" destId="{11972170-9A5D-48DA-9D48-1F4C7DDD0E69}" srcOrd="1" destOrd="0" parTransId="{A02AB991-C5FD-4E2C-9C52-52E7FFD77768}" sibTransId="{6C4BFC8A-78AF-44F8-897A-A2740615CBDD}"/>
    <dgm:cxn modelId="{655CE4E2-C109-48E5-9AB1-7F9E08619417}" type="presOf" srcId="{1AE94218-7757-42BD-AA0A-E5FE2B8108FD}" destId="{BD1A700D-2EE5-46A9-8043-060CE36925AA}" srcOrd="0" destOrd="2" presId="urn:microsoft.com/office/officeart/2005/8/layout/hList6"/>
    <dgm:cxn modelId="{660F5028-288A-4B78-82EC-D1AA0E5C59D1}" type="presOf" srcId="{91785ADA-33B5-4B51-892A-5EBD0E58CDD6}" destId="{196132BD-6361-4353-9976-58E1A87E779C}" srcOrd="0" destOrd="4" presId="urn:microsoft.com/office/officeart/2005/8/layout/hList6"/>
    <dgm:cxn modelId="{7C471047-21C0-419A-BB8E-36CE7E0A6070}" srcId="{A155E3D9-8556-4C29-9429-AC6E87883356}" destId="{64C19B3A-18A0-4A9F-B971-C0CA005C4C88}" srcOrd="1" destOrd="0" parTransId="{9B80E14F-AA18-4F2C-9458-7180E9C1D4F3}" sibTransId="{BC75D4E6-2F31-4FA2-A27E-43D9EE66ACB7}"/>
    <dgm:cxn modelId="{C7B0DEE0-1E11-4FD3-8C1E-F78D26927AC6}" type="presOf" srcId="{A155E3D9-8556-4C29-9429-AC6E87883356}" destId="{DA6DCDF9-F292-4457-A3A1-1CF7E9DBA535}" srcOrd="0" destOrd="0" presId="urn:microsoft.com/office/officeart/2005/8/layout/hList6"/>
    <dgm:cxn modelId="{C74D0CD9-DBF5-41B7-AAE3-5B02B4886991}" type="presOf" srcId="{EA3B07BA-E36C-431E-9668-0C9540779467}" destId="{BD1A700D-2EE5-46A9-8043-060CE36925AA}" srcOrd="0" destOrd="1" presId="urn:microsoft.com/office/officeart/2005/8/layout/hList6"/>
    <dgm:cxn modelId="{6CD3E645-2A90-4E0A-9E08-76EC86EF42E3}" srcId="{A155E3D9-8556-4C29-9429-AC6E87883356}" destId="{66F3A5C8-2F82-42F4-9256-232578FE8237}" srcOrd="2" destOrd="0" parTransId="{94D71DFA-C440-4A6E-8624-8D0C36C93A82}" sibTransId="{551C3ED4-5305-4BF2-92A2-62A419938F13}"/>
    <dgm:cxn modelId="{C1D05705-5DB1-4822-9F92-BC7BDAEB593E}" srcId="{64C19B3A-18A0-4A9F-B971-C0CA005C4C88}" destId="{1AE94218-7757-42BD-AA0A-E5FE2B8108FD}" srcOrd="1" destOrd="0" parTransId="{5891586C-3E1D-49C9-8672-9494FCE96558}" sibTransId="{8EB313A0-734A-4C85-9EC2-9D3661824D69}"/>
    <dgm:cxn modelId="{FD4AA6A7-9D41-474A-A93D-12481B88A29A}" type="presOf" srcId="{545AF281-AC2E-481A-977B-1A1845116F71}" destId="{196132BD-6361-4353-9976-58E1A87E779C}" srcOrd="0" destOrd="3" presId="urn:microsoft.com/office/officeart/2005/8/layout/hList6"/>
    <dgm:cxn modelId="{89CAF939-A67D-4CE3-AEFA-B81379401E5B}" type="presOf" srcId="{43638432-EE2A-4136-ABCB-A0C9E9713096}" destId="{1939BB17-8F05-4414-BD3B-ACDF2BABA393}" srcOrd="0" destOrd="3" presId="urn:microsoft.com/office/officeart/2005/8/layout/hList6"/>
    <dgm:cxn modelId="{0AAFBD55-0A54-4B92-9FA4-6A1D83E5C10D}" type="presOf" srcId="{5CCBF0F0-ABEA-4C57-8F96-1CD8A7EA7902}" destId="{196132BD-6361-4353-9976-58E1A87E779C}" srcOrd="0" destOrd="5" presId="urn:microsoft.com/office/officeart/2005/8/layout/hList6"/>
    <dgm:cxn modelId="{D5A2AAF3-9F8E-484A-A1EC-B630669FE429}" type="presOf" srcId="{42BD9E0D-2BA7-41AC-A4FF-F73084B30718}" destId="{BD1A700D-2EE5-46A9-8043-060CE36925AA}" srcOrd="0" destOrd="3" presId="urn:microsoft.com/office/officeart/2005/8/layout/hList6"/>
    <dgm:cxn modelId="{A5C942BF-5A9F-4072-B7C7-FED9F1FAEF91}" type="presOf" srcId="{2CAF128A-ED15-4E74-8754-1F88D16EC109}" destId="{196132BD-6361-4353-9976-58E1A87E779C}" srcOrd="0" destOrd="2" presId="urn:microsoft.com/office/officeart/2005/8/layout/hList6"/>
    <dgm:cxn modelId="{4978FE52-A160-4E94-93B4-E76902498222}" type="presOf" srcId="{35FD2DC4-EADA-4C39-B9AC-13716556BFD0}" destId="{1939BB17-8F05-4414-BD3B-ACDF2BABA393}" srcOrd="0" destOrd="1" presId="urn:microsoft.com/office/officeart/2005/8/layout/hList6"/>
    <dgm:cxn modelId="{D9D7F581-F887-4818-ABD9-F084018B373F}" type="presOf" srcId="{64C19B3A-18A0-4A9F-B971-C0CA005C4C88}" destId="{BD1A700D-2EE5-46A9-8043-060CE36925AA}" srcOrd="0" destOrd="0" presId="urn:microsoft.com/office/officeart/2005/8/layout/hList6"/>
    <dgm:cxn modelId="{4650DA53-09FD-443A-AB72-AA267B2F6F53}" srcId="{DE8004EE-632F-455D-9D68-C3FFEC5527EA}" destId="{91785ADA-33B5-4B51-892A-5EBD0E58CDD6}" srcOrd="3" destOrd="0" parTransId="{54917D70-AAAA-431D-BDA8-34FA3A02B67E}" sibTransId="{05F500E4-BD42-46CA-9410-80243675B3CB}"/>
    <dgm:cxn modelId="{636C4EEE-C8D2-469B-AB6B-173E0FD18DBB}" type="presOf" srcId="{11972170-9A5D-48DA-9D48-1F4C7DDD0E69}" destId="{1939BB17-8F05-4414-BD3B-ACDF2BABA393}" srcOrd="0" destOrd="2" presId="urn:microsoft.com/office/officeart/2005/8/layout/hList6"/>
    <dgm:cxn modelId="{D294432C-EAA3-4EF2-84B8-150334D47846}" srcId="{DE8004EE-632F-455D-9D68-C3FFEC5527EA}" destId="{2CAF128A-ED15-4E74-8754-1F88D16EC109}" srcOrd="1" destOrd="0" parTransId="{642ABE63-E6EE-439A-B4EB-049A167410FB}" sibTransId="{2D027EFE-E9EB-4711-B35D-8F3B24219370}"/>
    <dgm:cxn modelId="{C9C59BE5-BAB2-4E4A-8FDB-D86F396338A7}" srcId="{DE8004EE-632F-455D-9D68-C3FFEC5527EA}" destId="{D1A5E1F7-F129-47AB-B059-79D9FA722494}" srcOrd="0" destOrd="0" parTransId="{98A84F32-79DF-4590-9C3B-73D8BB8DB974}" sibTransId="{823A32B6-C6AC-4F40-B5DD-D86271879002}"/>
    <dgm:cxn modelId="{EE81F0DA-DB8D-43FD-AFE8-B48922A9959C}" srcId="{66F3A5C8-2F82-42F4-9256-232578FE8237}" destId="{2F651D7F-95C5-4ED9-BF32-1F912635915A}" srcOrd="4" destOrd="0" parTransId="{108F0C2E-B15A-4D19-939B-8A1B0BC673D4}" sibTransId="{CE3A38DA-D042-47F3-B8DF-4F4F0FCA19C8}"/>
    <dgm:cxn modelId="{DE5521E1-29D5-4A8E-98C0-B7639C63F6A9}" srcId="{DE8004EE-632F-455D-9D68-C3FFEC5527EA}" destId="{5CCBF0F0-ABEA-4C57-8F96-1CD8A7EA7902}" srcOrd="4" destOrd="0" parTransId="{E13C4F78-203F-4571-971D-DE681EDD415C}" sibTransId="{43789FC2-895E-4988-8756-4FB237F53CEF}"/>
    <dgm:cxn modelId="{F8E7CCAC-E618-42F1-AAB3-8D3B471A60CB}" srcId="{64C19B3A-18A0-4A9F-B971-C0CA005C4C88}" destId="{42BD9E0D-2BA7-41AC-A4FF-F73084B30718}" srcOrd="2" destOrd="0" parTransId="{96F6F60B-2FA9-4D92-9576-9793ADBACB40}" sibTransId="{10DE4CBD-A069-487D-AD50-AEAEE2D03973}"/>
    <dgm:cxn modelId="{CA9240A7-31A1-426E-9D67-66097E3CCF01}" srcId="{A155E3D9-8556-4C29-9429-AC6E87883356}" destId="{DE8004EE-632F-455D-9D68-C3FFEC5527EA}" srcOrd="0" destOrd="0" parTransId="{0B1E8326-BA85-4B1C-B3CC-DAB7F21117B8}" sibTransId="{4B33A058-EBE2-4FF6-A5B9-92EA58BFBAD0}"/>
    <dgm:cxn modelId="{FCF370FB-B56E-48C6-A585-BE34DA4F78B1}" srcId="{66F3A5C8-2F82-42F4-9256-232578FE8237}" destId="{35FD2DC4-EADA-4C39-B9AC-13716556BFD0}" srcOrd="0" destOrd="0" parTransId="{C56D6B6B-E47D-4E6B-9457-5F8707AFC897}" sibTransId="{230FD99B-E618-41CF-9322-CB6215E71CFC}"/>
    <dgm:cxn modelId="{1FE9A59D-C657-4D2C-B4E3-76AF636B7437}" srcId="{66F3A5C8-2F82-42F4-9256-232578FE8237}" destId="{43638432-EE2A-4136-ABCB-A0C9E9713096}" srcOrd="2" destOrd="0" parTransId="{E0DB2077-C48A-4C47-9085-8A2525C6285F}" sibTransId="{A7AB9698-54E9-44B1-A5D1-DE6F5A941A2A}"/>
    <dgm:cxn modelId="{1CB6AFFB-CB27-4DAF-9980-62FDCAF19EF3}" type="presOf" srcId="{2F651D7F-95C5-4ED9-BF32-1F912635915A}" destId="{1939BB17-8F05-4414-BD3B-ACDF2BABA393}" srcOrd="0" destOrd="5" presId="urn:microsoft.com/office/officeart/2005/8/layout/hList6"/>
    <dgm:cxn modelId="{42A9015F-4598-4FF0-95B1-6A63458E6D18}" type="presParOf" srcId="{DA6DCDF9-F292-4457-A3A1-1CF7E9DBA535}" destId="{196132BD-6361-4353-9976-58E1A87E779C}" srcOrd="0" destOrd="0" presId="urn:microsoft.com/office/officeart/2005/8/layout/hList6"/>
    <dgm:cxn modelId="{C644F568-4E59-4629-BE3E-0568BD5E5765}" type="presParOf" srcId="{DA6DCDF9-F292-4457-A3A1-1CF7E9DBA535}" destId="{55F6C8B0-BCC0-412B-A6CE-7494B71B5028}" srcOrd="1" destOrd="0" presId="urn:microsoft.com/office/officeart/2005/8/layout/hList6"/>
    <dgm:cxn modelId="{E803A1D8-5E75-40CF-A83D-662D351412AF}" type="presParOf" srcId="{DA6DCDF9-F292-4457-A3A1-1CF7E9DBA535}" destId="{BD1A700D-2EE5-46A9-8043-060CE36925AA}" srcOrd="2" destOrd="0" presId="urn:microsoft.com/office/officeart/2005/8/layout/hList6"/>
    <dgm:cxn modelId="{E1B09B9A-5139-4DB8-87A1-F84B88E60DD9}" type="presParOf" srcId="{DA6DCDF9-F292-4457-A3A1-1CF7E9DBA535}" destId="{924B9009-76DF-4A33-9482-1079D36AAF03}" srcOrd="3" destOrd="0" presId="urn:microsoft.com/office/officeart/2005/8/layout/hList6"/>
    <dgm:cxn modelId="{BAFFBFBA-6259-49C6-B06D-FA82862E0ACD}" type="presParOf" srcId="{DA6DCDF9-F292-4457-A3A1-1CF7E9DBA535}" destId="{1939BB17-8F05-4414-BD3B-ACDF2BABA393}"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D51F7D-D651-43F3-BA7D-0FD42B3CABA3}"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F294D7D7-B276-4307-9578-F90B85F55563}">
      <dgm:prSet phldrT="[Text]"/>
      <dgm:spPr/>
      <dgm:t>
        <a:bodyPr/>
        <a:lstStyle/>
        <a:p>
          <a:r>
            <a:rPr lang="en-US" dirty="0"/>
            <a:t>Infrastructure</a:t>
          </a:r>
        </a:p>
      </dgm:t>
    </dgm:pt>
    <dgm:pt modelId="{BF8813A2-B4E5-4D81-8F60-6D5ABEEF794E}" type="parTrans" cxnId="{58860C33-0B99-42AE-96F9-E97D8C057294}">
      <dgm:prSet/>
      <dgm:spPr/>
      <dgm:t>
        <a:bodyPr/>
        <a:lstStyle/>
        <a:p>
          <a:endParaRPr lang="en-US"/>
        </a:p>
      </dgm:t>
    </dgm:pt>
    <dgm:pt modelId="{6C2DE3DA-1A42-4019-A4FF-C4171C178A63}" type="sibTrans" cxnId="{58860C33-0B99-42AE-96F9-E97D8C057294}">
      <dgm:prSet/>
      <dgm:spPr/>
      <dgm:t>
        <a:bodyPr/>
        <a:lstStyle/>
        <a:p>
          <a:endParaRPr lang="en-US"/>
        </a:p>
      </dgm:t>
    </dgm:pt>
    <dgm:pt modelId="{D4404D34-2756-4733-94BB-172825E977C9}">
      <dgm:prSet phldrT="[Text]"/>
      <dgm:spPr/>
      <dgm:t>
        <a:bodyPr/>
        <a:lstStyle/>
        <a:p>
          <a:r>
            <a:rPr lang="en-US" dirty="0"/>
            <a:t>Land use</a:t>
          </a:r>
        </a:p>
      </dgm:t>
    </dgm:pt>
    <dgm:pt modelId="{1D48728F-9950-43D8-8BB4-FA26CD50C202}" type="parTrans" cxnId="{79414812-9119-4887-ADC2-C4C290B8611B}">
      <dgm:prSet/>
      <dgm:spPr/>
      <dgm:t>
        <a:bodyPr/>
        <a:lstStyle/>
        <a:p>
          <a:endParaRPr lang="en-US"/>
        </a:p>
      </dgm:t>
    </dgm:pt>
    <dgm:pt modelId="{5607608D-2229-4E07-930C-649360D391B8}" type="sibTrans" cxnId="{79414812-9119-4887-ADC2-C4C290B8611B}">
      <dgm:prSet/>
      <dgm:spPr/>
      <dgm:t>
        <a:bodyPr/>
        <a:lstStyle/>
        <a:p>
          <a:endParaRPr lang="en-US"/>
        </a:p>
      </dgm:t>
    </dgm:pt>
    <dgm:pt modelId="{825AE9A0-8F86-47F2-9475-AE78121C6E8B}">
      <dgm:prSet phldrT="[Text]"/>
      <dgm:spPr/>
      <dgm:t>
        <a:bodyPr/>
        <a:lstStyle/>
        <a:p>
          <a:r>
            <a:rPr lang="en-US" dirty="0"/>
            <a:t>Infrastructure foundation</a:t>
          </a:r>
        </a:p>
      </dgm:t>
    </dgm:pt>
    <dgm:pt modelId="{FBAFC1A1-127F-43E2-9A66-5704C37342B0}" type="parTrans" cxnId="{60856794-D80C-4F91-B3F9-3E7403F52F82}">
      <dgm:prSet/>
      <dgm:spPr/>
      <dgm:t>
        <a:bodyPr/>
        <a:lstStyle/>
        <a:p>
          <a:endParaRPr lang="en-US"/>
        </a:p>
      </dgm:t>
    </dgm:pt>
    <dgm:pt modelId="{F626A59A-487C-4F23-A213-096A57972CE0}" type="sibTrans" cxnId="{60856794-D80C-4F91-B3F9-3E7403F52F82}">
      <dgm:prSet/>
      <dgm:spPr/>
      <dgm:t>
        <a:bodyPr/>
        <a:lstStyle/>
        <a:p>
          <a:endParaRPr lang="en-US"/>
        </a:p>
      </dgm:t>
    </dgm:pt>
    <dgm:pt modelId="{7B73CFE8-4549-4B4B-B447-14220D19BC79}">
      <dgm:prSet phldrT="[Text]"/>
      <dgm:spPr/>
      <dgm:t>
        <a:bodyPr/>
        <a:lstStyle/>
        <a:p>
          <a:r>
            <a:rPr lang="en-US" dirty="0" err="1"/>
            <a:t>Placemaking</a:t>
          </a:r>
          <a:endParaRPr lang="en-US" dirty="0"/>
        </a:p>
      </dgm:t>
    </dgm:pt>
    <dgm:pt modelId="{FF2023F2-9B2D-4172-82F1-24C13920B5A3}" type="parTrans" cxnId="{DCB5EB42-8361-4C8E-B6F6-5AEBAAE2E4CB}">
      <dgm:prSet/>
      <dgm:spPr/>
      <dgm:t>
        <a:bodyPr/>
        <a:lstStyle/>
        <a:p>
          <a:endParaRPr lang="en-US"/>
        </a:p>
      </dgm:t>
    </dgm:pt>
    <dgm:pt modelId="{4310B045-FBB7-44D3-8331-77B10C6214EA}" type="sibTrans" cxnId="{DCB5EB42-8361-4C8E-B6F6-5AEBAAE2E4CB}">
      <dgm:prSet/>
      <dgm:spPr/>
      <dgm:t>
        <a:bodyPr/>
        <a:lstStyle/>
        <a:p>
          <a:endParaRPr lang="en-US"/>
        </a:p>
      </dgm:t>
    </dgm:pt>
    <dgm:pt modelId="{EFD1E37A-988F-4DCE-8876-5EEBCCD73A98}">
      <dgm:prSet phldrT="[Text]"/>
      <dgm:spPr/>
      <dgm:t>
        <a:bodyPr/>
        <a:lstStyle/>
        <a:p>
          <a:r>
            <a:rPr lang="en-US" dirty="0"/>
            <a:t>Culture</a:t>
          </a:r>
        </a:p>
      </dgm:t>
    </dgm:pt>
    <dgm:pt modelId="{B410056F-3399-4F24-810F-853C99A9C16B}" type="parTrans" cxnId="{11118E96-76B8-4085-A923-13B13DDBC065}">
      <dgm:prSet/>
      <dgm:spPr/>
      <dgm:t>
        <a:bodyPr/>
        <a:lstStyle/>
        <a:p>
          <a:endParaRPr lang="en-US"/>
        </a:p>
      </dgm:t>
    </dgm:pt>
    <dgm:pt modelId="{073B8410-35F5-42CD-AE1B-4ACBD6027665}" type="sibTrans" cxnId="{11118E96-76B8-4085-A923-13B13DDBC065}">
      <dgm:prSet/>
      <dgm:spPr/>
      <dgm:t>
        <a:bodyPr/>
        <a:lstStyle/>
        <a:p>
          <a:endParaRPr lang="en-US"/>
        </a:p>
      </dgm:t>
    </dgm:pt>
    <dgm:pt modelId="{63088461-4DFC-4009-A62C-2E287EA3FF50}">
      <dgm:prSet phldrT="[Text]"/>
      <dgm:spPr/>
      <dgm:t>
        <a:bodyPr/>
        <a:lstStyle/>
        <a:p>
          <a:r>
            <a:rPr lang="en-US" dirty="0"/>
            <a:t>Convenience</a:t>
          </a:r>
        </a:p>
      </dgm:t>
    </dgm:pt>
    <dgm:pt modelId="{9B25BAF9-5308-46D6-A8B5-1FFB77F953CB}" type="parTrans" cxnId="{9AA543B2-37A0-47D0-AC60-3CEAF56E27B9}">
      <dgm:prSet/>
      <dgm:spPr/>
      <dgm:t>
        <a:bodyPr/>
        <a:lstStyle/>
        <a:p>
          <a:endParaRPr lang="en-US"/>
        </a:p>
      </dgm:t>
    </dgm:pt>
    <dgm:pt modelId="{031C0C8E-0248-4E48-8A67-8398C5BAD3D2}" type="sibTrans" cxnId="{9AA543B2-37A0-47D0-AC60-3CEAF56E27B9}">
      <dgm:prSet/>
      <dgm:spPr/>
      <dgm:t>
        <a:bodyPr/>
        <a:lstStyle/>
        <a:p>
          <a:endParaRPr lang="en-US"/>
        </a:p>
      </dgm:t>
    </dgm:pt>
    <dgm:pt modelId="{8978A75D-4BAB-4F62-9780-3C1E9B703099}">
      <dgm:prSet phldrT="[Text]"/>
      <dgm:spPr/>
      <dgm:t>
        <a:bodyPr/>
        <a:lstStyle/>
        <a:p>
          <a:r>
            <a:rPr lang="en-US" dirty="0"/>
            <a:t>Industry Ecosystem</a:t>
          </a:r>
        </a:p>
      </dgm:t>
    </dgm:pt>
    <dgm:pt modelId="{13F53601-27E2-459C-B582-CC601147C340}" type="parTrans" cxnId="{3B458EB9-6420-4421-B982-71F69D9F6E38}">
      <dgm:prSet/>
      <dgm:spPr/>
      <dgm:t>
        <a:bodyPr/>
        <a:lstStyle/>
        <a:p>
          <a:endParaRPr lang="en-US"/>
        </a:p>
      </dgm:t>
    </dgm:pt>
    <dgm:pt modelId="{218F8BD8-3AEF-4454-9A32-18C0FB7C67A5}" type="sibTrans" cxnId="{3B458EB9-6420-4421-B982-71F69D9F6E38}">
      <dgm:prSet/>
      <dgm:spPr/>
      <dgm:t>
        <a:bodyPr/>
        <a:lstStyle/>
        <a:p>
          <a:endParaRPr lang="en-US"/>
        </a:p>
      </dgm:t>
    </dgm:pt>
    <dgm:pt modelId="{798C4852-834F-41F0-8674-C7C40372D8B1}">
      <dgm:prSet phldrT="[Text]"/>
      <dgm:spPr/>
      <dgm:t>
        <a:bodyPr/>
        <a:lstStyle/>
        <a:p>
          <a:r>
            <a:rPr lang="en-US" dirty="0"/>
            <a:t>Tuning the economic engine</a:t>
          </a:r>
        </a:p>
      </dgm:t>
    </dgm:pt>
    <dgm:pt modelId="{05D92D95-DD71-4E2C-AEF3-34C8931E6707}" type="parTrans" cxnId="{6C76B169-273C-4F1B-AAD3-4995D14AF8D4}">
      <dgm:prSet/>
      <dgm:spPr/>
      <dgm:t>
        <a:bodyPr/>
        <a:lstStyle/>
        <a:p>
          <a:endParaRPr lang="en-US"/>
        </a:p>
      </dgm:t>
    </dgm:pt>
    <dgm:pt modelId="{0537AED9-19DE-42A5-AB04-573C8BB559AC}" type="sibTrans" cxnId="{6C76B169-273C-4F1B-AAD3-4995D14AF8D4}">
      <dgm:prSet/>
      <dgm:spPr/>
      <dgm:t>
        <a:bodyPr/>
        <a:lstStyle/>
        <a:p>
          <a:endParaRPr lang="en-US"/>
        </a:p>
      </dgm:t>
    </dgm:pt>
    <dgm:pt modelId="{FDD77688-5705-4EFB-9210-445E7E9195DA}">
      <dgm:prSet phldrT="[Text]"/>
      <dgm:spPr/>
      <dgm:t>
        <a:bodyPr/>
        <a:lstStyle/>
        <a:p>
          <a:r>
            <a:rPr lang="en-US" dirty="0"/>
            <a:t>Finance plan</a:t>
          </a:r>
        </a:p>
      </dgm:t>
    </dgm:pt>
    <dgm:pt modelId="{47F34F2B-6DD6-421C-B807-6E269955CA2A}" type="parTrans" cxnId="{803EF91F-BAF7-4272-B1CE-D4FB9AA4A0F2}">
      <dgm:prSet/>
      <dgm:spPr/>
      <dgm:t>
        <a:bodyPr/>
        <a:lstStyle/>
        <a:p>
          <a:endParaRPr lang="en-US"/>
        </a:p>
      </dgm:t>
    </dgm:pt>
    <dgm:pt modelId="{CE7A323A-D01E-4035-8D4E-2C9DFB2DEC0F}" type="sibTrans" cxnId="{803EF91F-BAF7-4272-B1CE-D4FB9AA4A0F2}">
      <dgm:prSet/>
      <dgm:spPr/>
      <dgm:t>
        <a:bodyPr/>
        <a:lstStyle/>
        <a:p>
          <a:endParaRPr lang="en-US"/>
        </a:p>
      </dgm:t>
    </dgm:pt>
    <dgm:pt modelId="{4A7CB368-CCAB-4B10-98AF-88006E238B45}">
      <dgm:prSet phldrT="[Text]"/>
      <dgm:spPr/>
      <dgm:t>
        <a:bodyPr/>
        <a:lstStyle/>
        <a:p>
          <a:r>
            <a:rPr lang="en-US" dirty="0"/>
            <a:t>Look and feel</a:t>
          </a:r>
        </a:p>
      </dgm:t>
    </dgm:pt>
    <dgm:pt modelId="{33259C78-0E8D-4DF6-8E32-5982E42F3BE5}" type="parTrans" cxnId="{AA1001C9-1790-450A-8270-24C57FF8199A}">
      <dgm:prSet/>
      <dgm:spPr/>
      <dgm:t>
        <a:bodyPr/>
        <a:lstStyle/>
        <a:p>
          <a:endParaRPr lang="en-US"/>
        </a:p>
      </dgm:t>
    </dgm:pt>
    <dgm:pt modelId="{90B4F8DF-B69F-4184-8BB7-B7190477977B}" type="sibTrans" cxnId="{AA1001C9-1790-450A-8270-24C57FF8199A}">
      <dgm:prSet/>
      <dgm:spPr/>
      <dgm:t>
        <a:bodyPr/>
        <a:lstStyle/>
        <a:p>
          <a:endParaRPr lang="en-US"/>
        </a:p>
      </dgm:t>
    </dgm:pt>
    <dgm:pt modelId="{1AAA4918-D325-44E9-926B-240BFE14A4B2}">
      <dgm:prSet phldrT="[Text]"/>
      <dgm:spPr/>
      <dgm:t>
        <a:bodyPr/>
        <a:lstStyle/>
        <a:p>
          <a:r>
            <a:rPr lang="en-US" dirty="0"/>
            <a:t>Lifestyle choices</a:t>
          </a:r>
        </a:p>
      </dgm:t>
    </dgm:pt>
    <dgm:pt modelId="{AD7BBB3E-3AF2-47FB-9912-2938149AFA18}" type="parTrans" cxnId="{9325E036-CA87-4B3F-B513-F6EB5CA7F8CE}">
      <dgm:prSet/>
      <dgm:spPr/>
      <dgm:t>
        <a:bodyPr/>
        <a:lstStyle/>
        <a:p>
          <a:endParaRPr lang="en-US"/>
        </a:p>
      </dgm:t>
    </dgm:pt>
    <dgm:pt modelId="{6E209CA6-7D73-4CCB-9356-48BA0C4C9FCF}" type="sibTrans" cxnId="{9325E036-CA87-4B3F-B513-F6EB5CA7F8CE}">
      <dgm:prSet/>
      <dgm:spPr/>
      <dgm:t>
        <a:bodyPr/>
        <a:lstStyle/>
        <a:p>
          <a:endParaRPr lang="en-US"/>
        </a:p>
      </dgm:t>
    </dgm:pt>
    <dgm:pt modelId="{9C284B2B-30D6-4532-9009-889FF3EC52ED}">
      <dgm:prSet phldrT="[Text]"/>
      <dgm:spPr/>
      <dgm:t>
        <a:bodyPr/>
        <a:lstStyle/>
        <a:p>
          <a:r>
            <a:rPr lang="en-US" dirty="0"/>
            <a:t>Green infrastructure &amp; environment</a:t>
          </a:r>
        </a:p>
      </dgm:t>
    </dgm:pt>
    <dgm:pt modelId="{49112059-D711-4029-AB13-DA120449A3F2}" type="parTrans" cxnId="{564F682D-B228-44D5-B832-4B219803E515}">
      <dgm:prSet/>
      <dgm:spPr/>
      <dgm:t>
        <a:bodyPr/>
        <a:lstStyle/>
        <a:p>
          <a:endParaRPr lang="en-US"/>
        </a:p>
      </dgm:t>
    </dgm:pt>
    <dgm:pt modelId="{F1D3ADD3-1999-4913-8507-A05B57F43D4E}" type="sibTrans" cxnId="{564F682D-B228-44D5-B832-4B219803E515}">
      <dgm:prSet/>
      <dgm:spPr/>
      <dgm:t>
        <a:bodyPr/>
        <a:lstStyle/>
        <a:p>
          <a:endParaRPr lang="en-US"/>
        </a:p>
      </dgm:t>
    </dgm:pt>
    <dgm:pt modelId="{D42F3D7F-EB8F-4332-9907-127915CEDCD8}">
      <dgm:prSet phldrT="[Text]"/>
      <dgm:spPr/>
      <dgm:t>
        <a:bodyPr/>
        <a:lstStyle/>
        <a:p>
          <a:r>
            <a:rPr lang="en-US" dirty="0"/>
            <a:t>Building the cluster</a:t>
          </a:r>
        </a:p>
      </dgm:t>
    </dgm:pt>
    <dgm:pt modelId="{80BE4402-A7A2-4667-83A5-B437ACB0791C}" type="parTrans" cxnId="{02A6325F-3B46-4F48-BE29-DDD9C552653C}">
      <dgm:prSet/>
      <dgm:spPr/>
      <dgm:t>
        <a:bodyPr/>
        <a:lstStyle/>
        <a:p>
          <a:endParaRPr lang="en-US"/>
        </a:p>
      </dgm:t>
    </dgm:pt>
    <dgm:pt modelId="{F4621962-C484-4B1E-954C-63D21C3AEB5C}" type="sibTrans" cxnId="{02A6325F-3B46-4F48-BE29-DDD9C552653C}">
      <dgm:prSet/>
      <dgm:spPr/>
      <dgm:t>
        <a:bodyPr/>
        <a:lstStyle/>
        <a:p>
          <a:endParaRPr lang="en-US"/>
        </a:p>
      </dgm:t>
    </dgm:pt>
    <dgm:pt modelId="{0E1A9B03-3769-48AB-AC1F-0F3FDC331BE0}">
      <dgm:prSet phldrT="[Text]"/>
      <dgm:spPr/>
      <dgm:t>
        <a:bodyPr/>
        <a:lstStyle/>
        <a:p>
          <a:r>
            <a:rPr lang="en-US" dirty="0"/>
            <a:t>Workforce</a:t>
          </a:r>
        </a:p>
      </dgm:t>
    </dgm:pt>
    <dgm:pt modelId="{71EBAB54-F643-4B4D-B048-FBC85E18F620}" type="parTrans" cxnId="{62BF8563-5750-463B-9A08-EB23EBDC25BE}">
      <dgm:prSet/>
      <dgm:spPr/>
      <dgm:t>
        <a:bodyPr/>
        <a:lstStyle/>
        <a:p>
          <a:endParaRPr lang="en-US"/>
        </a:p>
      </dgm:t>
    </dgm:pt>
    <dgm:pt modelId="{5F3DB202-D7F9-4868-88A2-D0A817D99AAF}" type="sibTrans" cxnId="{62BF8563-5750-463B-9A08-EB23EBDC25BE}">
      <dgm:prSet/>
      <dgm:spPr/>
      <dgm:t>
        <a:bodyPr/>
        <a:lstStyle/>
        <a:p>
          <a:endParaRPr lang="en-US"/>
        </a:p>
      </dgm:t>
    </dgm:pt>
    <dgm:pt modelId="{40E9FC40-7F24-4243-962B-3107F5170AD8}">
      <dgm:prSet phldrT="[Text]"/>
      <dgm:spPr/>
      <dgm:t>
        <a:bodyPr/>
        <a:lstStyle/>
        <a:p>
          <a:r>
            <a:rPr lang="en-US" dirty="0"/>
            <a:t>Recreation</a:t>
          </a:r>
        </a:p>
      </dgm:t>
    </dgm:pt>
    <dgm:pt modelId="{95559B69-C14D-4D9A-B094-2F0AEA129191}" type="parTrans" cxnId="{6AA71276-4802-49CD-9350-00FCB173DC5D}">
      <dgm:prSet/>
      <dgm:spPr/>
      <dgm:t>
        <a:bodyPr/>
        <a:lstStyle/>
        <a:p>
          <a:endParaRPr lang="en-US"/>
        </a:p>
      </dgm:t>
    </dgm:pt>
    <dgm:pt modelId="{31B7E026-837B-449B-82E6-6DAC58349A19}" type="sibTrans" cxnId="{6AA71276-4802-49CD-9350-00FCB173DC5D}">
      <dgm:prSet/>
      <dgm:spPr/>
      <dgm:t>
        <a:bodyPr/>
        <a:lstStyle/>
        <a:p>
          <a:endParaRPr lang="en-US"/>
        </a:p>
      </dgm:t>
    </dgm:pt>
    <dgm:pt modelId="{35041EC1-8CF3-4830-AF9D-2B74B1FB341C}">
      <dgm:prSet phldrT="[Text]"/>
      <dgm:spPr/>
      <dgm:t>
        <a:bodyPr/>
        <a:lstStyle/>
        <a:p>
          <a:r>
            <a:rPr lang="en-US" dirty="0"/>
            <a:t>Education</a:t>
          </a:r>
        </a:p>
      </dgm:t>
    </dgm:pt>
    <dgm:pt modelId="{174C570B-009A-4FFF-B47D-417CEE17FD56}" type="parTrans" cxnId="{0A261429-490D-4163-8BF7-76C4EDEB5F25}">
      <dgm:prSet/>
      <dgm:spPr/>
      <dgm:t>
        <a:bodyPr/>
        <a:lstStyle/>
        <a:p>
          <a:endParaRPr lang="en-US"/>
        </a:p>
      </dgm:t>
    </dgm:pt>
    <dgm:pt modelId="{4590C92A-DCBE-41CE-89BA-406201DB1575}" type="sibTrans" cxnId="{0A261429-490D-4163-8BF7-76C4EDEB5F25}">
      <dgm:prSet/>
      <dgm:spPr/>
      <dgm:t>
        <a:bodyPr/>
        <a:lstStyle/>
        <a:p>
          <a:endParaRPr lang="en-US"/>
        </a:p>
      </dgm:t>
    </dgm:pt>
    <dgm:pt modelId="{99626FFB-0C1A-4BB9-8BF5-530B1CE44567}">
      <dgm:prSet phldrT="[Text]"/>
      <dgm:spPr/>
      <dgm:t>
        <a:bodyPr/>
        <a:lstStyle/>
        <a:p>
          <a:r>
            <a:rPr lang="en-US" dirty="0"/>
            <a:t>Capital</a:t>
          </a:r>
        </a:p>
      </dgm:t>
    </dgm:pt>
    <dgm:pt modelId="{5C1E88E0-72EF-44C9-A562-63A8ECF5DEC4}" type="parTrans" cxnId="{E987E2FD-01C3-4758-A82E-BF7BF8E4E0A1}">
      <dgm:prSet/>
      <dgm:spPr/>
      <dgm:t>
        <a:bodyPr/>
        <a:lstStyle/>
        <a:p>
          <a:endParaRPr lang="en-US"/>
        </a:p>
      </dgm:t>
    </dgm:pt>
    <dgm:pt modelId="{C7BF7A1A-6AAD-4BCF-8219-EBE62245CB84}" type="sibTrans" cxnId="{E987E2FD-01C3-4758-A82E-BF7BF8E4E0A1}">
      <dgm:prSet/>
      <dgm:spPr/>
      <dgm:t>
        <a:bodyPr/>
        <a:lstStyle/>
        <a:p>
          <a:endParaRPr lang="en-US"/>
        </a:p>
      </dgm:t>
    </dgm:pt>
    <dgm:pt modelId="{47AB1BB5-C3DA-484F-8558-DEE35E54F73C}" type="pres">
      <dgm:prSet presAssocID="{B5D51F7D-D651-43F3-BA7D-0FD42B3CABA3}" presName="Name0" presStyleCnt="0">
        <dgm:presLayoutVars>
          <dgm:dir/>
          <dgm:animLvl val="lvl"/>
          <dgm:resizeHandles val="exact"/>
        </dgm:presLayoutVars>
      </dgm:prSet>
      <dgm:spPr/>
    </dgm:pt>
    <dgm:pt modelId="{01EF596C-B9A9-4C7A-A6F3-DC7A39D6A292}" type="pres">
      <dgm:prSet presAssocID="{F294D7D7-B276-4307-9578-F90B85F55563}" presName="composite" presStyleCnt="0"/>
      <dgm:spPr/>
    </dgm:pt>
    <dgm:pt modelId="{F9943553-8E23-459D-B927-96E0157639EC}" type="pres">
      <dgm:prSet presAssocID="{F294D7D7-B276-4307-9578-F90B85F55563}" presName="parTx" presStyleLbl="alignNode1" presStyleIdx="0" presStyleCnt="3">
        <dgm:presLayoutVars>
          <dgm:chMax val="0"/>
          <dgm:chPref val="0"/>
          <dgm:bulletEnabled val="1"/>
        </dgm:presLayoutVars>
      </dgm:prSet>
      <dgm:spPr/>
    </dgm:pt>
    <dgm:pt modelId="{BCD7A973-4776-4A96-87D3-EC48AE9D0721}" type="pres">
      <dgm:prSet presAssocID="{F294D7D7-B276-4307-9578-F90B85F55563}" presName="desTx" presStyleLbl="alignAccFollowNode1" presStyleIdx="0" presStyleCnt="3">
        <dgm:presLayoutVars>
          <dgm:bulletEnabled val="1"/>
        </dgm:presLayoutVars>
      </dgm:prSet>
      <dgm:spPr/>
    </dgm:pt>
    <dgm:pt modelId="{9ED24857-9212-4FFE-8FDD-1AE3E8A898AD}" type="pres">
      <dgm:prSet presAssocID="{6C2DE3DA-1A42-4019-A4FF-C4171C178A63}" presName="space" presStyleCnt="0"/>
      <dgm:spPr/>
    </dgm:pt>
    <dgm:pt modelId="{634968B3-D5F8-494D-9BE2-A8722A6C2628}" type="pres">
      <dgm:prSet presAssocID="{7B73CFE8-4549-4B4B-B447-14220D19BC79}" presName="composite" presStyleCnt="0"/>
      <dgm:spPr/>
    </dgm:pt>
    <dgm:pt modelId="{C6565BF8-F657-4BBF-8645-C22C4330F271}" type="pres">
      <dgm:prSet presAssocID="{7B73CFE8-4549-4B4B-B447-14220D19BC79}" presName="parTx" presStyleLbl="alignNode1" presStyleIdx="1" presStyleCnt="3">
        <dgm:presLayoutVars>
          <dgm:chMax val="0"/>
          <dgm:chPref val="0"/>
          <dgm:bulletEnabled val="1"/>
        </dgm:presLayoutVars>
      </dgm:prSet>
      <dgm:spPr/>
    </dgm:pt>
    <dgm:pt modelId="{A0BA72F8-36BE-4E84-A785-7021F3EDA2B7}" type="pres">
      <dgm:prSet presAssocID="{7B73CFE8-4549-4B4B-B447-14220D19BC79}" presName="desTx" presStyleLbl="alignAccFollowNode1" presStyleIdx="1" presStyleCnt="3">
        <dgm:presLayoutVars>
          <dgm:bulletEnabled val="1"/>
        </dgm:presLayoutVars>
      </dgm:prSet>
      <dgm:spPr/>
    </dgm:pt>
    <dgm:pt modelId="{16BF729E-45D0-4BED-BD27-E03F188C6270}" type="pres">
      <dgm:prSet presAssocID="{4310B045-FBB7-44D3-8331-77B10C6214EA}" presName="space" presStyleCnt="0"/>
      <dgm:spPr/>
    </dgm:pt>
    <dgm:pt modelId="{1F800122-FD6B-4E10-82ED-621DBE488EF6}" type="pres">
      <dgm:prSet presAssocID="{8978A75D-4BAB-4F62-9780-3C1E9B703099}" presName="composite" presStyleCnt="0"/>
      <dgm:spPr/>
    </dgm:pt>
    <dgm:pt modelId="{1E95BEA4-A776-4899-A9CB-09C13A1E0D16}" type="pres">
      <dgm:prSet presAssocID="{8978A75D-4BAB-4F62-9780-3C1E9B703099}" presName="parTx" presStyleLbl="alignNode1" presStyleIdx="2" presStyleCnt="3">
        <dgm:presLayoutVars>
          <dgm:chMax val="0"/>
          <dgm:chPref val="0"/>
          <dgm:bulletEnabled val="1"/>
        </dgm:presLayoutVars>
      </dgm:prSet>
      <dgm:spPr/>
    </dgm:pt>
    <dgm:pt modelId="{036136DB-4817-45C1-9D65-9DE59A75A072}" type="pres">
      <dgm:prSet presAssocID="{8978A75D-4BAB-4F62-9780-3C1E9B703099}" presName="desTx" presStyleLbl="alignAccFollowNode1" presStyleIdx="2" presStyleCnt="3">
        <dgm:presLayoutVars>
          <dgm:bulletEnabled val="1"/>
        </dgm:presLayoutVars>
      </dgm:prSet>
      <dgm:spPr/>
    </dgm:pt>
  </dgm:ptLst>
  <dgm:cxnLst>
    <dgm:cxn modelId="{CCA9A86D-BC13-491F-B887-559B6BC35D5E}" type="presOf" srcId="{D42F3D7F-EB8F-4332-9907-127915CEDCD8}" destId="{036136DB-4817-45C1-9D65-9DE59A75A072}" srcOrd="0" destOrd="0" presId="urn:microsoft.com/office/officeart/2005/8/layout/hList1"/>
    <dgm:cxn modelId="{9325E036-CA87-4B3F-B513-F6EB5CA7F8CE}" srcId="{7B73CFE8-4549-4B4B-B447-14220D19BC79}" destId="{1AAA4918-D325-44E9-926B-240BFE14A4B2}" srcOrd="3" destOrd="0" parTransId="{AD7BBB3E-3AF2-47FB-9912-2938149AFA18}" sibTransId="{6E209CA6-7D73-4CCB-9356-48BA0C4C9FCF}"/>
    <dgm:cxn modelId="{62BF8563-5750-463B-9A08-EB23EBDC25BE}" srcId="{8978A75D-4BAB-4F62-9780-3C1E9B703099}" destId="{0E1A9B03-3769-48AB-AC1F-0F3FDC331BE0}" srcOrd="1" destOrd="0" parTransId="{71EBAB54-F643-4B4D-B048-FBC85E18F620}" sibTransId="{5F3DB202-D7F9-4868-88A2-D0A817D99AAF}"/>
    <dgm:cxn modelId="{19259B12-E03D-4C2C-A637-35DDEDE1BCE5}" type="presOf" srcId="{8978A75D-4BAB-4F62-9780-3C1E9B703099}" destId="{1E95BEA4-A776-4899-A9CB-09C13A1E0D16}" srcOrd="0" destOrd="0" presId="urn:microsoft.com/office/officeart/2005/8/layout/hList1"/>
    <dgm:cxn modelId="{8B681A1F-4252-487F-B9DC-B51D0F45CC26}" type="presOf" srcId="{FDD77688-5705-4EFB-9210-445E7E9195DA}" destId="{BCD7A973-4776-4A96-87D3-EC48AE9D0721}" srcOrd="0" destOrd="2" presId="urn:microsoft.com/office/officeart/2005/8/layout/hList1"/>
    <dgm:cxn modelId="{564F682D-B228-44D5-B832-4B219803E515}" srcId="{F294D7D7-B276-4307-9578-F90B85F55563}" destId="{9C284B2B-30D6-4532-9009-889FF3EC52ED}" srcOrd="3" destOrd="0" parTransId="{49112059-D711-4029-AB13-DA120449A3F2}" sibTransId="{F1D3ADD3-1999-4913-8507-A05B57F43D4E}"/>
    <dgm:cxn modelId="{6AA71276-4802-49CD-9350-00FCB173DC5D}" srcId="{7B73CFE8-4549-4B4B-B447-14220D19BC79}" destId="{40E9FC40-7F24-4243-962B-3107F5170AD8}" srcOrd="4" destOrd="0" parTransId="{95559B69-C14D-4D9A-B094-2F0AEA129191}" sibTransId="{31B7E026-837B-449B-82E6-6DAC58349A19}"/>
    <dgm:cxn modelId="{02A6325F-3B46-4F48-BE29-DDD9C552653C}" srcId="{8978A75D-4BAB-4F62-9780-3C1E9B703099}" destId="{D42F3D7F-EB8F-4332-9907-127915CEDCD8}" srcOrd="0" destOrd="0" parTransId="{80BE4402-A7A2-4667-83A5-B437ACB0791C}" sibTransId="{F4621962-C484-4B1E-954C-63D21C3AEB5C}"/>
    <dgm:cxn modelId="{3BBBB83B-E0F6-4A69-9218-327843AD403F}" type="presOf" srcId="{40E9FC40-7F24-4243-962B-3107F5170AD8}" destId="{A0BA72F8-36BE-4E84-A785-7021F3EDA2B7}" srcOrd="0" destOrd="4" presId="urn:microsoft.com/office/officeart/2005/8/layout/hList1"/>
    <dgm:cxn modelId="{2CDA3788-8AB9-43B1-8D7D-207196EC2260}" type="presOf" srcId="{99626FFB-0C1A-4BB9-8BF5-530B1CE44567}" destId="{036136DB-4817-45C1-9D65-9DE59A75A072}" srcOrd="0" destOrd="3" presId="urn:microsoft.com/office/officeart/2005/8/layout/hList1"/>
    <dgm:cxn modelId="{803EF91F-BAF7-4272-B1CE-D4FB9AA4A0F2}" srcId="{F294D7D7-B276-4307-9578-F90B85F55563}" destId="{FDD77688-5705-4EFB-9210-445E7E9195DA}" srcOrd="2" destOrd="0" parTransId="{47F34F2B-6DD6-421C-B807-6E269955CA2A}" sibTransId="{CE7A323A-D01E-4035-8D4E-2C9DFB2DEC0F}"/>
    <dgm:cxn modelId="{79414812-9119-4887-ADC2-C4C290B8611B}" srcId="{F294D7D7-B276-4307-9578-F90B85F55563}" destId="{D4404D34-2756-4733-94BB-172825E977C9}" srcOrd="0" destOrd="0" parTransId="{1D48728F-9950-43D8-8BB4-FA26CD50C202}" sibTransId="{5607608D-2229-4E07-930C-649360D391B8}"/>
    <dgm:cxn modelId="{0A261429-490D-4163-8BF7-76C4EDEB5F25}" srcId="{7B73CFE8-4549-4B4B-B447-14220D19BC79}" destId="{35041EC1-8CF3-4830-AF9D-2B74B1FB341C}" srcOrd="5" destOrd="0" parTransId="{174C570B-009A-4FFF-B47D-417CEE17FD56}" sibTransId="{4590C92A-DCBE-41CE-89BA-406201DB1575}"/>
    <dgm:cxn modelId="{E987E2FD-01C3-4758-A82E-BF7BF8E4E0A1}" srcId="{8978A75D-4BAB-4F62-9780-3C1E9B703099}" destId="{99626FFB-0C1A-4BB9-8BF5-530B1CE44567}" srcOrd="3" destOrd="0" parTransId="{5C1E88E0-72EF-44C9-A562-63A8ECF5DEC4}" sibTransId="{C7BF7A1A-6AAD-4BCF-8219-EBE62245CB84}"/>
    <dgm:cxn modelId="{60856794-D80C-4F91-B3F9-3E7403F52F82}" srcId="{F294D7D7-B276-4307-9578-F90B85F55563}" destId="{825AE9A0-8F86-47F2-9475-AE78121C6E8B}" srcOrd="1" destOrd="0" parTransId="{FBAFC1A1-127F-43E2-9A66-5704C37342B0}" sibTransId="{F626A59A-487C-4F23-A213-096A57972CE0}"/>
    <dgm:cxn modelId="{58860C33-0B99-42AE-96F9-E97D8C057294}" srcId="{B5D51F7D-D651-43F3-BA7D-0FD42B3CABA3}" destId="{F294D7D7-B276-4307-9578-F90B85F55563}" srcOrd="0" destOrd="0" parTransId="{BF8813A2-B4E5-4D81-8F60-6D5ABEEF794E}" sibTransId="{6C2DE3DA-1A42-4019-A4FF-C4171C178A63}"/>
    <dgm:cxn modelId="{E7107708-45F8-496E-8E94-0F603240B3DB}" type="presOf" srcId="{9C284B2B-30D6-4532-9009-889FF3EC52ED}" destId="{BCD7A973-4776-4A96-87D3-EC48AE9D0721}" srcOrd="0" destOrd="3" presId="urn:microsoft.com/office/officeart/2005/8/layout/hList1"/>
    <dgm:cxn modelId="{F13DA1BB-C733-4B67-B724-3AF86E8976B0}" type="presOf" srcId="{F294D7D7-B276-4307-9578-F90B85F55563}" destId="{F9943553-8E23-459D-B927-96E0157639EC}" srcOrd="0" destOrd="0" presId="urn:microsoft.com/office/officeart/2005/8/layout/hList1"/>
    <dgm:cxn modelId="{F924158C-9250-49A3-972C-26F626B69BEC}" type="presOf" srcId="{7B73CFE8-4549-4B4B-B447-14220D19BC79}" destId="{C6565BF8-F657-4BBF-8645-C22C4330F271}" srcOrd="0" destOrd="0" presId="urn:microsoft.com/office/officeart/2005/8/layout/hList1"/>
    <dgm:cxn modelId="{DCB5EB42-8361-4C8E-B6F6-5AEBAAE2E4CB}" srcId="{B5D51F7D-D651-43F3-BA7D-0FD42B3CABA3}" destId="{7B73CFE8-4549-4B4B-B447-14220D19BC79}" srcOrd="1" destOrd="0" parTransId="{FF2023F2-9B2D-4172-82F1-24C13920B5A3}" sibTransId="{4310B045-FBB7-44D3-8331-77B10C6214EA}"/>
    <dgm:cxn modelId="{3B458EB9-6420-4421-B982-71F69D9F6E38}" srcId="{B5D51F7D-D651-43F3-BA7D-0FD42B3CABA3}" destId="{8978A75D-4BAB-4F62-9780-3C1E9B703099}" srcOrd="2" destOrd="0" parTransId="{13F53601-27E2-459C-B582-CC601147C340}" sibTransId="{218F8BD8-3AEF-4454-9A32-18C0FB7C67A5}"/>
    <dgm:cxn modelId="{11118E96-76B8-4085-A923-13B13DDBC065}" srcId="{7B73CFE8-4549-4B4B-B447-14220D19BC79}" destId="{EFD1E37A-988F-4DCE-8876-5EEBCCD73A98}" srcOrd="0" destOrd="0" parTransId="{B410056F-3399-4F24-810F-853C99A9C16B}" sibTransId="{073B8410-35F5-42CD-AE1B-4ACBD6027665}"/>
    <dgm:cxn modelId="{CE9755B8-908F-42E1-AA2B-FD95A3155C8B}" type="presOf" srcId="{1AAA4918-D325-44E9-926B-240BFE14A4B2}" destId="{A0BA72F8-36BE-4E84-A785-7021F3EDA2B7}" srcOrd="0" destOrd="3" presId="urn:microsoft.com/office/officeart/2005/8/layout/hList1"/>
    <dgm:cxn modelId="{C9665AC1-C42A-4A10-898F-4409F99C23CA}" type="presOf" srcId="{EFD1E37A-988F-4DCE-8876-5EEBCCD73A98}" destId="{A0BA72F8-36BE-4E84-A785-7021F3EDA2B7}" srcOrd="0" destOrd="0" presId="urn:microsoft.com/office/officeart/2005/8/layout/hList1"/>
    <dgm:cxn modelId="{C7AB49C3-1BE5-4F24-BFD0-924949C7479D}" type="presOf" srcId="{35041EC1-8CF3-4830-AF9D-2B74B1FB341C}" destId="{A0BA72F8-36BE-4E84-A785-7021F3EDA2B7}" srcOrd="0" destOrd="5" presId="urn:microsoft.com/office/officeart/2005/8/layout/hList1"/>
    <dgm:cxn modelId="{6112BA08-C2AF-4CD6-9FDC-EA723EF8F948}" type="presOf" srcId="{D4404D34-2756-4733-94BB-172825E977C9}" destId="{BCD7A973-4776-4A96-87D3-EC48AE9D0721}" srcOrd="0" destOrd="0" presId="urn:microsoft.com/office/officeart/2005/8/layout/hList1"/>
    <dgm:cxn modelId="{88094F1F-92A8-48E7-85ED-73F8CAE85ECF}" type="presOf" srcId="{825AE9A0-8F86-47F2-9475-AE78121C6E8B}" destId="{BCD7A973-4776-4A96-87D3-EC48AE9D0721}" srcOrd="0" destOrd="1" presId="urn:microsoft.com/office/officeart/2005/8/layout/hList1"/>
    <dgm:cxn modelId="{88E3F4A7-B315-444D-ADB7-983F8588F94A}" type="presOf" srcId="{798C4852-834F-41F0-8674-C7C40372D8B1}" destId="{036136DB-4817-45C1-9D65-9DE59A75A072}" srcOrd="0" destOrd="2" presId="urn:microsoft.com/office/officeart/2005/8/layout/hList1"/>
    <dgm:cxn modelId="{9AA543B2-37A0-47D0-AC60-3CEAF56E27B9}" srcId="{7B73CFE8-4549-4B4B-B447-14220D19BC79}" destId="{63088461-4DFC-4009-A62C-2E287EA3FF50}" srcOrd="2" destOrd="0" parTransId="{9B25BAF9-5308-46D6-A8B5-1FFB77F953CB}" sibTransId="{031C0C8E-0248-4E48-8A67-8398C5BAD3D2}"/>
    <dgm:cxn modelId="{6C76B169-273C-4F1B-AAD3-4995D14AF8D4}" srcId="{8978A75D-4BAB-4F62-9780-3C1E9B703099}" destId="{798C4852-834F-41F0-8674-C7C40372D8B1}" srcOrd="2" destOrd="0" parTransId="{05D92D95-DD71-4E2C-AEF3-34C8931E6707}" sibTransId="{0537AED9-19DE-42A5-AB04-573C8BB559AC}"/>
    <dgm:cxn modelId="{88B00063-F754-4F25-9DAD-9D3CD797DA97}" type="presOf" srcId="{B5D51F7D-D651-43F3-BA7D-0FD42B3CABA3}" destId="{47AB1BB5-C3DA-484F-8558-DEE35E54F73C}" srcOrd="0" destOrd="0" presId="urn:microsoft.com/office/officeart/2005/8/layout/hList1"/>
    <dgm:cxn modelId="{98E8B2E1-CDD4-4B13-81A4-111141D88FCF}" type="presOf" srcId="{63088461-4DFC-4009-A62C-2E287EA3FF50}" destId="{A0BA72F8-36BE-4E84-A785-7021F3EDA2B7}" srcOrd="0" destOrd="2" presId="urn:microsoft.com/office/officeart/2005/8/layout/hList1"/>
    <dgm:cxn modelId="{2336AD15-F065-4BA4-90C9-0A1F39EE550F}" type="presOf" srcId="{4A7CB368-CCAB-4B10-98AF-88006E238B45}" destId="{A0BA72F8-36BE-4E84-A785-7021F3EDA2B7}" srcOrd="0" destOrd="1" presId="urn:microsoft.com/office/officeart/2005/8/layout/hList1"/>
    <dgm:cxn modelId="{C112E0CE-DA16-4E9D-AF66-6D234F8D74D5}" type="presOf" srcId="{0E1A9B03-3769-48AB-AC1F-0F3FDC331BE0}" destId="{036136DB-4817-45C1-9D65-9DE59A75A072}" srcOrd="0" destOrd="1" presId="urn:microsoft.com/office/officeart/2005/8/layout/hList1"/>
    <dgm:cxn modelId="{AA1001C9-1790-450A-8270-24C57FF8199A}" srcId="{7B73CFE8-4549-4B4B-B447-14220D19BC79}" destId="{4A7CB368-CCAB-4B10-98AF-88006E238B45}" srcOrd="1" destOrd="0" parTransId="{33259C78-0E8D-4DF6-8E32-5982E42F3BE5}" sibTransId="{90B4F8DF-B69F-4184-8BB7-B7190477977B}"/>
    <dgm:cxn modelId="{37BD60E9-7836-4EC6-83AB-BED1DB6D9799}" type="presParOf" srcId="{47AB1BB5-C3DA-484F-8558-DEE35E54F73C}" destId="{01EF596C-B9A9-4C7A-A6F3-DC7A39D6A292}" srcOrd="0" destOrd="0" presId="urn:microsoft.com/office/officeart/2005/8/layout/hList1"/>
    <dgm:cxn modelId="{9D5A76E3-4042-46FE-AABB-788F3AB617E2}" type="presParOf" srcId="{01EF596C-B9A9-4C7A-A6F3-DC7A39D6A292}" destId="{F9943553-8E23-459D-B927-96E0157639EC}" srcOrd="0" destOrd="0" presId="urn:microsoft.com/office/officeart/2005/8/layout/hList1"/>
    <dgm:cxn modelId="{2C3C5694-F3E7-43BF-991A-6611B30EEE53}" type="presParOf" srcId="{01EF596C-B9A9-4C7A-A6F3-DC7A39D6A292}" destId="{BCD7A973-4776-4A96-87D3-EC48AE9D0721}" srcOrd="1" destOrd="0" presId="urn:microsoft.com/office/officeart/2005/8/layout/hList1"/>
    <dgm:cxn modelId="{9FA401C7-91D6-4710-97EF-92FDE43783FA}" type="presParOf" srcId="{47AB1BB5-C3DA-484F-8558-DEE35E54F73C}" destId="{9ED24857-9212-4FFE-8FDD-1AE3E8A898AD}" srcOrd="1" destOrd="0" presId="urn:microsoft.com/office/officeart/2005/8/layout/hList1"/>
    <dgm:cxn modelId="{22915DE0-1566-44C2-92E2-F277BB80B213}" type="presParOf" srcId="{47AB1BB5-C3DA-484F-8558-DEE35E54F73C}" destId="{634968B3-D5F8-494D-9BE2-A8722A6C2628}" srcOrd="2" destOrd="0" presId="urn:microsoft.com/office/officeart/2005/8/layout/hList1"/>
    <dgm:cxn modelId="{E651E059-5886-44CB-9F15-0A92729446CB}" type="presParOf" srcId="{634968B3-D5F8-494D-9BE2-A8722A6C2628}" destId="{C6565BF8-F657-4BBF-8645-C22C4330F271}" srcOrd="0" destOrd="0" presId="urn:microsoft.com/office/officeart/2005/8/layout/hList1"/>
    <dgm:cxn modelId="{F17595E1-FA25-40DB-B02E-2E56D5FF7AF2}" type="presParOf" srcId="{634968B3-D5F8-494D-9BE2-A8722A6C2628}" destId="{A0BA72F8-36BE-4E84-A785-7021F3EDA2B7}" srcOrd="1" destOrd="0" presId="urn:microsoft.com/office/officeart/2005/8/layout/hList1"/>
    <dgm:cxn modelId="{D1B4C123-F855-4D38-9A5E-D18CD15523F7}" type="presParOf" srcId="{47AB1BB5-C3DA-484F-8558-DEE35E54F73C}" destId="{16BF729E-45D0-4BED-BD27-E03F188C6270}" srcOrd="3" destOrd="0" presId="urn:microsoft.com/office/officeart/2005/8/layout/hList1"/>
    <dgm:cxn modelId="{6B2B64A5-09D1-465F-80CF-82864FF83081}" type="presParOf" srcId="{47AB1BB5-C3DA-484F-8558-DEE35E54F73C}" destId="{1F800122-FD6B-4E10-82ED-621DBE488EF6}" srcOrd="4" destOrd="0" presId="urn:microsoft.com/office/officeart/2005/8/layout/hList1"/>
    <dgm:cxn modelId="{51F195FA-5241-42F3-A476-28D85FFF1347}" type="presParOf" srcId="{1F800122-FD6B-4E10-82ED-621DBE488EF6}" destId="{1E95BEA4-A776-4899-A9CB-09C13A1E0D16}" srcOrd="0" destOrd="0" presId="urn:microsoft.com/office/officeart/2005/8/layout/hList1"/>
    <dgm:cxn modelId="{2BB455DB-5F69-4A19-A04F-E4178073BF12}" type="presParOf" srcId="{1F800122-FD6B-4E10-82ED-621DBE488EF6}" destId="{036136DB-4817-45C1-9D65-9DE59A75A07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132BD-6361-4353-9976-58E1A87E779C}">
      <dsp:nvSpPr>
        <dsp:cNvPr id="0" name=""/>
        <dsp:cNvSpPr/>
      </dsp:nvSpPr>
      <dsp:spPr>
        <a:xfrm rot="16200000">
          <a:off x="-375945" y="377284"/>
          <a:ext cx="4237148" cy="3482578"/>
        </a:xfrm>
        <a:prstGeom prst="flowChartManualOperation">
          <a:avLst/>
        </a:prstGeom>
        <a:solidFill>
          <a:srgbClr val="FF1D1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1557" bIns="0" numCol="1" spcCol="1270" anchor="t" anchorCtr="0">
          <a:noAutofit/>
        </a:bodyPr>
        <a:lstStyle/>
        <a:p>
          <a:pPr marL="0" lvl="0" indent="0" algn="l" defTabSz="1066800">
            <a:lnSpc>
              <a:spcPct val="90000"/>
            </a:lnSpc>
            <a:spcBef>
              <a:spcPct val="0"/>
            </a:spcBef>
            <a:spcAft>
              <a:spcPct val="35000"/>
            </a:spcAft>
            <a:buNone/>
          </a:pPr>
          <a:r>
            <a:rPr lang="en-US" sz="2400" kern="1200" dirty="0"/>
            <a:t>Phase 1</a:t>
          </a:r>
        </a:p>
        <a:p>
          <a:pPr marL="171450" lvl="1" indent="-171450" algn="l" defTabSz="844550">
            <a:lnSpc>
              <a:spcPct val="90000"/>
            </a:lnSpc>
            <a:spcBef>
              <a:spcPct val="0"/>
            </a:spcBef>
            <a:spcAft>
              <a:spcPct val="15000"/>
            </a:spcAft>
            <a:buChar char="•"/>
          </a:pPr>
          <a:r>
            <a:rPr lang="en-US" sz="1900" kern="1200" dirty="0"/>
            <a:t>Fall 2016-Spring 2017</a:t>
          </a:r>
        </a:p>
        <a:p>
          <a:pPr marL="171450" lvl="1" indent="-171450" algn="l" defTabSz="844550">
            <a:lnSpc>
              <a:spcPct val="90000"/>
            </a:lnSpc>
            <a:spcBef>
              <a:spcPct val="0"/>
            </a:spcBef>
            <a:spcAft>
              <a:spcPct val="15000"/>
            </a:spcAft>
            <a:buChar char="•"/>
          </a:pPr>
          <a:r>
            <a:rPr lang="en-US" sz="1900" kern="1200" dirty="0"/>
            <a:t>Stakeholder organization</a:t>
          </a:r>
        </a:p>
        <a:p>
          <a:pPr marL="171450" lvl="1" indent="-171450" algn="l" defTabSz="844550">
            <a:lnSpc>
              <a:spcPct val="90000"/>
            </a:lnSpc>
            <a:spcBef>
              <a:spcPct val="0"/>
            </a:spcBef>
            <a:spcAft>
              <a:spcPct val="15000"/>
            </a:spcAft>
            <a:buChar char="•"/>
          </a:pPr>
          <a:r>
            <a:rPr lang="en-US" sz="1900" kern="1200" dirty="0"/>
            <a:t>Public engagement</a:t>
          </a:r>
        </a:p>
        <a:p>
          <a:pPr marL="171450" lvl="1" indent="-171450" algn="l" defTabSz="844550">
            <a:lnSpc>
              <a:spcPct val="90000"/>
            </a:lnSpc>
            <a:spcBef>
              <a:spcPct val="0"/>
            </a:spcBef>
            <a:spcAft>
              <a:spcPct val="15000"/>
            </a:spcAft>
            <a:buChar char="•"/>
          </a:pPr>
          <a:r>
            <a:rPr lang="en-US" sz="1900" kern="1200" dirty="0"/>
            <a:t>Research: markets, demographics, best practices</a:t>
          </a:r>
        </a:p>
        <a:p>
          <a:pPr marL="171450" lvl="1" indent="-171450" algn="l" defTabSz="844550">
            <a:lnSpc>
              <a:spcPct val="90000"/>
            </a:lnSpc>
            <a:spcBef>
              <a:spcPct val="0"/>
            </a:spcBef>
            <a:spcAft>
              <a:spcPct val="15000"/>
            </a:spcAft>
            <a:buChar char="•"/>
          </a:pPr>
          <a:r>
            <a:rPr lang="en-US" sz="1900" kern="1200" dirty="0"/>
            <a:t>Conceptual vision/goals</a:t>
          </a:r>
        </a:p>
      </dsp:txBody>
      <dsp:txXfrm rot="5400000">
        <a:off x="1340" y="847429"/>
        <a:ext cx="3482578" cy="2542288"/>
      </dsp:txXfrm>
    </dsp:sp>
    <dsp:sp modelId="{BD1A700D-2EE5-46A9-8043-060CE36925AA}">
      <dsp:nvSpPr>
        <dsp:cNvPr id="0" name=""/>
        <dsp:cNvSpPr/>
      </dsp:nvSpPr>
      <dsp:spPr>
        <a:xfrm rot="16200000">
          <a:off x="3367826" y="377284"/>
          <a:ext cx="4237148" cy="3482578"/>
        </a:xfrm>
        <a:prstGeom prst="flowChartManualOperation">
          <a:avLst/>
        </a:prstGeom>
        <a:solidFill>
          <a:srgbClr val="FCBD4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1557" bIns="0" numCol="1" spcCol="1270" anchor="t" anchorCtr="0">
          <a:noAutofit/>
        </a:bodyPr>
        <a:lstStyle/>
        <a:p>
          <a:pPr marL="0" lvl="0" indent="0" algn="l" defTabSz="1066800">
            <a:lnSpc>
              <a:spcPct val="90000"/>
            </a:lnSpc>
            <a:spcBef>
              <a:spcPct val="0"/>
            </a:spcBef>
            <a:spcAft>
              <a:spcPct val="35000"/>
            </a:spcAft>
            <a:buNone/>
          </a:pPr>
          <a:r>
            <a:rPr lang="en-US" sz="2400" kern="1200" dirty="0">
              <a:solidFill>
                <a:sysClr val="windowText" lastClr="000000"/>
              </a:solidFill>
            </a:rPr>
            <a:t>Phase 2</a:t>
          </a:r>
        </a:p>
        <a:p>
          <a:pPr marL="171450" lvl="1" indent="-171450" algn="l" defTabSz="844550">
            <a:lnSpc>
              <a:spcPct val="90000"/>
            </a:lnSpc>
            <a:spcBef>
              <a:spcPct val="0"/>
            </a:spcBef>
            <a:spcAft>
              <a:spcPct val="15000"/>
            </a:spcAft>
            <a:buChar char="•"/>
          </a:pPr>
          <a:r>
            <a:rPr lang="en-US" sz="1900" kern="1200" dirty="0">
              <a:solidFill>
                <a:sysClr val="windowText" lastClr="000000"/>
              </a:solidFill>
            </a:rPr>
            <a:t>Spring-Fall/Winter 2017</a:t>
          </a:r>
        </a:p>
        <a:p>
          <a:pPr marL="171450" lvl="1" indent="-171450" algn="l" defTabSz="844550">
            <a:lnSpc>
              <a:spcPct val="90000"/>
            </a:lnSpc>
            <a:spcBef>
              <a:spcPct val="0"/>
            </a:spcBef>
            <a:spcAft>
              <a:spcPct val="15000"/>
            </a:spcAft>
            <a:buChar char="•"/>
          </a:pPr>
          <a:r>
            <a:rPr lang="en-US" sz="1900" kern="1200" dirty="0">
              <a:solidFill>
                <a:sysClr val="windowText" lastClr="000000"/>
              </a:solidFill>
            </a:rPr>
            <a:t>Scenario development and modeling</a:t>
          </a:r>
        </a:p>
        <a:p>
          <a:pPr marL="171450" lvl="1" indent="-171450" algn="l" defTabSz="844550">
            <a:lnSpc>
              <a:spcPct val="90000"/>
            </a:lnSpc>
            <a:spcBef>
              <a:spcPct val="0"/>
            </a:spcBef>
            <a:spcAft>
              <a:spcPct val="15000"/>
            </a:spcAft>
            <a:buChar char="•"/>
          </a:pPr>
          <a:r>
            <a:rPr lang="en-US" sz="1900" kern="1200" dirty="0">
              <a:solidFill>
                <a:sysClr val="windowText" lastClr="000000"/>
              </a:solidFill>
            </a:rPr>
            <a:t>Public and stakeholder input on scenarios</a:t>
          </a:r>
        </a:p>
      </dsp:txBody>
      <dsp:txXfrm rot="5400000">
        <a:off x="3745111" y="847429"/>
        <a:ext cx="3482578" cy="2542288"/>
      </dsp:txXfrm>
    </dsp:sp>
    <dsp:sp modelId="{1939BB17-8F05-4414-BD3B-ACDF2BABA393}">
      <dsp:nvSpPr>
        <dsp:cNvPr id="0" name=""/>
        <dsp:cNvSpPr/>
      </dsp:nvSpPr>
      <dsp:spPr>
        <a:xfrm rot="16200000">
          <a:off x="7111597" y="377284"/>
          <a:ext cx="4237148" cy="3482578"/>
        </a:xfrm>
        <a:prstGeom prst="flowChartManualOperation">
          <a:avLst/>
        </a:prstGeom>
        <a:solidFill>
          <a:srgbClr val="22AFA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1557" bIns="0" numCol="1" spcCol="1270" anchor="t" anchorCtr="0">
          <a:noAutofit/>
        </a:bodyPr>
        <a:lstStyle/>
        <a:p>
          <a:pPr marL="0" lvl="0" indent="0" algn="l" defTabSz="1066800">
            <a:lnSpc>
              <a:spcPct val="90000"/>
            </a:lnSpc>
            <a:spcBef>
              <a:spcPct val="0"/>
            </a:spcBef>
            <a:spcAft>
              <a:spcPct val="35000"/>
            </a:spcAft>
            <a:buNone/>
          </a:pPr>
          <a:r>
            <a:rPr lang="en-US" sz="2400" kern="1200" dirty="0"/>
            <a:t>Phase 3</a:t>
          </a:r>
        </a:p>
        <a:p>
          <a:pPr marL="171450" lvl="1" indent="-171450" algn="l" defTabSz="844550">
            <a:lnSpc>
              <a:spcPct val="90000"/>
            </a:lnSpc>
            <a:spcBef>
              <a:spcPct val="0"/>
            </a:spcBef>
            <a:spcAft>
              <a:spcPct val="15000"/>
            </a:spcAft>
            <a:buChar char="•"/>
          </a:pPr>
          <a:r>
            <a:rPr lang="en-US" sz="1900" kern="1200" dirty="0"/>
            <a:t>Winter 2017-2018</a:t>
          </a:r>
        </a:p>
        <a:p>
          <a:pPr marL="171450" lvl="1" indent="-171450" algn="l" defTabSz="844550">
            <a:lnSpc>
              <a:spcPct val="90000"/>
            </a:lnSpc>
            <a:spcBef>
              <a:spcPct val="0"/>
            </a:spcBef>
            <a:spcAft>
              <a:spcPct val="15000"/>
            </a:spcAft>
            <a:buChar char="•"/>
          </a:pPr>
          <a:r>
            <a:rPr lang="en-US" sz="1900" kern="1200" dirty="0"/>
            <a:t>Funding strategy</a:t>
          </a:r>
        </a:p>
        <a:p>
          <a:pPr marL="171450" lvl="1" indent="-171450" algn="l" defTabSz="844550">
            <a:lnSpc>
              <a:spcPct val="90000"/>
            </a:lnSpc>
            <a:spcBef>
              <a:spcPct val="0"/>
            </a:spcBef>
            <a:spcAft>
              <a:spcPct val="15000"/>
            </a:spcAft>
            <a:buChar char="•"/>
          </a:pPr>
          <a:r>
            <a:rPr lang="en-US" sz="1900" kern="1200" dirty="0"/>
            <a:t>Vision development</a:t>
          </a:r>
        </a:p>
        <a:p>
          <a:pPr marL="171450" lvl="1" indent="-171450" algn="l" defTabSz="844550">
            <a:lnSpc>
              <a:spcPct val="90000"/>
            </a:lnSpc>
            <a:spcBef>
              <a:spcPct val="0"/>
            </a:spcBef>
            <a:spcAft>
              <a:spcPct val="15000"/>
            </a:spcAft>
            <a:buChar char="•"/>
          </a:pPr>
          <a:r>
            <a:rPr lang="en-US" sz="1900" kern="1200" dirty="0"/>
            <a:t>Implementation underway</a:t>
          </a:r>
        </a:p>
        <a:p>
          <a:pPr marL="171450" lvl="1" indent="-171450" algn="l" defTabSz="844550">
            <a:lnSpc>
              <a:spcPct val="90000"/>
            </a:lnSpc>
            <a:spcBef>
              <a:spcPct val="0"/>
            </a:spcBef>
            <a:spcAft>
              <a:spcPct val="15000"/>
            </a:spcAft>
            <a:buChar char="•"/>
          </a:pPr>
          <a:r>
            <a:rPr lang="en-US" sz="1900" kern="1200" dirty="0"/>
            <a:t>Final Report</a:t>
          </a:r>
        </a:p>
      </dsp:txBody>
      <dsp:txXfrm rot="5400000">
        <a:off x="7488882" y="847429"/>
        <a:ext cx="3482578" cy="25422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43553-8E23-459D-B927-96E0157639EC}">
      <dsp:nvSpPr>
        <dsp:cNvPr id="0" name=""/>
        <dsp:cNvSpPr/>
      </dsp:nvSpPr>
      <dsp:spPr>
        <a:xfrm>
          <a:off x="3438" y="33751"/>
          <a:ext cx="3352639" cy="1194559"/>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en-US" sz="3300" kern="1200" dirty="0"/>
            <a:t>Infrastructure</a:t>
          </a:r>
        </a:p>
      </dsp:txBody>
      <dsp:txXfrm>
        <a:off x="3438" y="33751"/>
        <a:ext cx="3352639" cy="1194559"/>
      </dsp:txXfrm>
    </dsp:sp>
    <dsp:sp modelId="{BCD7A973-4776-4A96-87D3-EC48AE9D0721}">
      <dsp:nvSpPr>
        <dsp:cNvPr id="0" name=""/>
        <dsp:cNvSpPr/>
      </dsp:nvSpPr>
      <dsp:spPr>
        <a:xfrm>
          <a:off x="3438" y="1228311"/>
          <a:ext cx="3352639" cy="4138602"/>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en-US" sz="3300" kern="1200" dirty="0"/>
            <a:t>Land use</a:t>
          </a:r>
        </a:p>
        <a:p>
          <a:pPr marL="285750" lvl="1" indent="-285750" algn="l" defTabSz="1466850">
            <a:lnSpc>
              <a:spcPct val="90000"/>
            </a:lnSpc>
            <a:spcBef>
              <a:spcPct val="0"/>
            </a:spcBef>
            <a:spcAft>
              <a:spcPct val="15000"/>
            </a:spcAft>
            <a:buChar char="•"/>
          </a:pPr>
          <a:r>
            <a:rPr lang="en-US" sz="3300" kern="1200" dirty="0"/>
            <a:t>Infrastructure foundation</a:t>
          </a:r>
        </a:p>
        <a:p>
          <a:pPr marL="285750" lvl="1" indent="-285750" algn="l" defTabSz="1466850">
            <a:lnSpc>
              <a:spcPct val="90000"/>
            </a:lnSpc>
            <a:spcBef>
              <a:spcPct val="0"/>
            </a:spcBef>
            <a:spcAft>
              <a:spcPct val="15000"/>
            </a:spcAft>
            <a:buChar char="•"/>
          </a:pPr>
          <a:r>
            <a:rPr lang="en-US" sz="3300" kern="1200" dirty="0"/>
            <a:t>Finance plan</a:t>
          </a:r>
        </a:p>
        <a:p>
          <a:pPr marL="285750" lvl="1" indent="-285750" algn="l" defTabSz="1466850">
            <a:lnSpc>
              <a:spcPct val="90000"/>
            </a:lnSpc>
            <a:spcBef>
              <a:spcPct val="0"/>
            </a:spcBef>
            <a:spcAft>
              <a:spcPct val="15000"/>
            </a:spcAft>
            <a:buChar char="•"/>
          </a:pPr>
          <a:r>
            <a:rPr lang="en-US" sz="3300" kern="1200" dirty="0"/>
            <a:t>Green infrastructure &amp; environment</a:t>
          </a:r>
        </a:p>
      </dsp:txBody>
      <dsp:txXfrm>
        <a:off x="3438" y="1228311"/>
        <a:ext cx="3352639" cy="4138602"/>
      </dsp:txXfrm>
    </dsp:sp>
    <dsp:sp modelId="{C6565BF8-F657-4BBF-8645-C22C4330F271}">
      <dsp:nvSpPr>
        <dsp:cNvPr id="0" name=""/>
        <dsp:cNvSpPr/>
      </dsp:nvSpPr>
      <dsp:spPr>
        <a:xfrm>
          <a:off x="3825448" y="33751"/>
          <a:ext cx="3352639" cy="1194559"/>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en-US" sz="3300" kern="1200" dirty="0" err="1"/>
            <a:t>Placemaking</a:t>
          </a:r>
          <a:endParaRPr lang="en-US" sz="3300" kern="1200" dirty="0"/>
        </a:p>
      </dsp:txBody>
      <dsp:txXfrm>
        <a:off x="3825448" y="33751"/>
        <a:ext cx="3352639" cy="1194559"/>
      </dsp:txXfrm>
    </dsp:sp>
    <dsp:sp modelId="{A0BA72F8-36BE-4E84-A785-7021F3EDA2B7}">
      <dsp:nvSpPr>
        <dsp:cNvPr id="0" name=""/>
        <dsp:cNvSpPr/>
      </dsp:nvSpPr>
      <dsp:spPr>
        <a:xfrm>
          <a:off x="3825448" y="1228311"/>
          <a:ext cx="3352639" cy="4138602"/>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en-US" sz="3300" kern="1200" dirty="0"/>
            <a:t>Culture</a:t>
          </a:r>
        </a:p>
        <a:p>
          <a:pPr marL="285750" lvl="1" indent="-285750" algn="l" defTabSz="1466850">
            <a:lnSpc>
              <a:spcPct val="90000"/>
            </a:lnSpc>
            <a:spcBef>
              <a:spcPct val="0"/>
            </a:spcBef>
            <a:spcAft>
              <a:spcPct val="15000"/>
            </a:spcAft>
            <a:buChar char="•"/>
          </a:pPr>
          <a:r>
            <a:rPr lang="en-US" sz="3300" kern="1200" dirty="0"/>
            <a:t>Look and feel</a:t>
          </a:r>
        </a:p>
        <a:p>
          <a:pPr marL="285750" lvl="1" indent="-285750" algn="l" defTabSz="1466850">
            <a:lnSpc>
              <a:spcPct val="90000"/>
            </a:lnSpc>
            <a:spcBef>
              <a:spcPct val="0"/>
            </a:spcBef>
            <a:spcAft>
              <a:spcPct val="15000"/>
            </a:spcAft>
            <a:buChar char="•"/>
          </a:pPr>
          <a:r>
            <a:rPr lang="en-US" sz="3300" kern="1200" dirty="0"/>
            <a:t>Convenience</a:t>
          </a:r>
        </a:p>
        <a:p>
          <a:pPr marL="285750" lvl="1" indent="-285750" algn="l" defTabSz="1466850">
            <a:lnSpc>
              <a:spcPct val="90000"/>
            </a:lnSpc>
            <a:spcBef>
              <a:spcPct val="0"/>
            </a:spcBef>
            <a:spcAft>
              <a:spcPct val="15000"/>
            </a:spcAft>
            <a:buChar char="•"/>
          </a:pPr>
          <a:r>
            <a:rPr lang="en-US" sz="3300" kern="1200" dirty="0"/>
            <a:t>Lifestyle choices</a:t>
          </a:r>
        </a:p>
        <a:p>
          <a:pPr marL="285750" lvl="1" indent="-285750" algn="l" defTabSz="1466850">
            <a:lnSpc>
              <a:spcPct val="90000"/>
            </a:lnSpc>
            <a:spcBef>
              <a:spcPct val="0"/>
            </a:spcBef>
            <a:spcAft>
              <a:spcPct val="15000"/>
            </a:spcAft>
            <a:buChar char="•"/>
          </a:pPr>
          <a:r>
            <a:rPr lang="en-US" sz="3300" kern="1200" dirty="0"/>
            <a:t>Recreation</a:t>
          </a:r>
        </a:p>
        <a:p>
          <a:pPr marL="285750" lvl="1" indent="-285750" algn="l" defTabSz="1466850">
            <a:lnSpc>
              <a:spcPct val="90000"/>
            </a:lnSpc>
            <a:spcBef>
              <a:spcPct val="0"/>
            </a:spcBef>
            <a:spcAft>
              <a:spcPct val="15000"/>
            </a:spcAft>
            <a:buChar char="•"/>
          </a:pPr>
          <a:r>
            <a:rPr lang="en-US" sz="3300" kern="1200" dirty="0"/>
            <a:t>Education</a:t>
          </a:r>
        </a:p>
      </dsp:txBody>
      <dsp:txXfrm>
        <a:off x="3825448" y="1228311"/>
        <a:ext cx="3352639" cy="4138602"/>
      </dsp:txXfrm>
    </dsp:sp>
    <dsp:sp modelId="{1E95BEA4-A776-4899-A9CB-09C13A1E0D16}">
      <dsp:nvSpPr>
        <dsp:cNvPr id="0" name=""/>
        <dsp:cNvSpPr/>
      </dsp:nvSpPr>
      <dsp:spPr>
        <a:xfrm>
          <a:off x="7647457" y="33751"/>
          <a:ext cx="3352639" cy="1194559"/>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en-US" sz="3300" kern="1200" dirty="0"/>
            <a:t>Industry Ecosystem</a:t>
          </a:r>
        </a:p>
      </dsp:txBody>
      <dsp:txXfrm>
        <a:off x="7647457" y="33751"/>
        <a:ext cx="3352639" cy="1194559"/>
      </dsp:txXfrm>
    </dsp:sp>
    <dsp:sp modelId="{036136DB-4817-45C1-9D65-9DE59A75A072}">
      <dsp:nvSpPr>
        <dsp:cNvPr id="0" name=""/>
        <dsp:cNvSpPr/>
      </dsp:nvSpPr>
      <dsp:spPr>
        <a:xfrm>
          <a:off x="7647457" y="1228311"/>
          <a:ext cx="3352639" cy="4138602"/>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en-US" sz="3300" kern="1200" dirty="0"/>
            <a:t>Building the cluster</a:t>
          </a:r>
        </a:p>
        <a:p>
          <a:pPr marL="285750" lvl="1" indent="-285750" algn="l" defTabSz="1466850">
            <a:lnSpc>
              <a:spcPct val="90000"/>
            </a:lnSpc>
            <a:spcBef>
              <a:spcPct val="0"/>
            </a:spcBef>
            <a:spcAft>
              <a:spcPct val="15000"/>
            </a:spcAft>
            <a:buChar char="•"/>
          </a:pPr>
          <a:r>
            <a:rPr lang="en-US" sz="3300" kern="1200" dirty="0"/>
            <a:t>Workforce</a:t>
          </a:r>
        </a:p>
        <a:p>
          <a:pPr marL="285750" lvl="1" indent="-285750" algn="l" defTabSz="1466850">
            <a:lnSpc>
              <a:spcPct val="90000"/>
            </a:lnSpc>
            <a:spcBef>
              <a:spcPct val="0"/>
            </a:spcBef>
            <a:spcAft>
              <a:spcPct val="15000"/>
            </a:spcAft>
            <a:buChar char="•"/>
          </a:pPr>
          <a:r>
            <a:rPr lang="en-US" sz="3300" kern="1200" dirty="0"/>
            <a:t>Tuning the economic engine</a:t>
          </a:r>
        </a:p>
        <a:p>
          <a:pPr marL="285750" lvl="1" indent="-285750" algn="l" defTabSz="1466850">
            <a:lnSpc>
              <a:spcPct val="90000"/>
            </a:lnSpc>
            <a:spcBef>
              <a:spcPct val="0"/>
            </a:spcBef>
            <a:spcAft>
              <a:spcPct val="15000"/>
            </a:spcAft>
            <a:buChar char="•"/>
          </a:pPr>
          <a:r>
            <a:rPr lang="en-US" sz="3300" kern="1200" dirty="0"/>
            <a:t>Capital</a:t>
          </a:r>
        </a:p>
      </dsp:txBody>
      <dsp:txXfrm>
        <a:off x="7647457" y="1228311"/>
        <a:ext cx="3352639" cy="413860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C42F512-763D-4115-A4E7-83F149CA9ED1}" type="datetimeFigureOut">
              <a:rPr lang="en-US" smtClean="0"/>
              <a:t>1/18/2017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B88CFBB-B4AC-43DB-9872-BDF33729509A}" type="slidenum">
              <a:rPr lang="en-US" smtClean="0"/>
              <a:t>‹#›</a:t>
            </a:fld>
            <a:endParaRPr lang="en-US"/>
          </a:p>
        </p:txBody>
      </p:sp>
    </p:spTree>
    <p:extLst>
      <p:ext uri="{BB962C8B-B14F-4D97-AF65-F5344CB8AC3E}">
        <p14:creationId xmlns:p14="http://schemas.microsoft.com/office/powerpoint/2010/main" val="3471212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729C6E1-0FC9-4510-8051-CC5D14238182}" type="datetimeFigureOut">
              <a:rPr lang="en-US" smtClean="0"/>
              <a:t>1/18/2017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AFBF60E-044E-4ED3-839E-4BAB39BDDA65}" type="slidenum">
              <a:rPr lang="en-US" smtClean="0"/>
              <a:t>‹#›</a:t>
            </a:fld>
            <a:endParaRPr lang="en-US"/>
          </a:p>
        </p:txBody>
      </p:sp>
    </p:spTree>
    <p:extLst>
      <p:ext uri="{BB962C8B-B14F-4D97-AF65-F5344CB8AC3E}">
        <p14:creationId xmlns:p14="http://schemas.microsoft.com/office/powerpoint/2010/main" val="3797415458"/>
      </p:ext>
    </p:extLst>
  </p:cSld>
  <p:clrMap bg1="lt1" tx1="dk1" bg2="lt2" tx2="dk2" accent1="accent1" accent2="accent2" accent3="accent3" accent4="accent4" accent5="accent5" accent6="accent6" hlink="hlink" folHlink="folHlink"/>
  <p:notesStyle>
    <a:lvl1pPr marL="0" algn="l" defTabSz="914332" rtl="0" eaLnBrk="1" latinLnBrk="0" hangingPunct="1">
      <a:defRPr sz="1200" kern="1200">
        <a:solidFill>
          <a:schemeClr val="tx1"/>
        </a:solidFill>
        <a:latin typeface="+mn-lt"/>
        <a:ea typeface="+mn-ea"/>
        <a:cs typeface="+mn-cs"/>
      </a:defRPr>
    </a:lvl1pPr>
    <a:lvl2pPr marL="457167" algn="l" defTabSz="914332" rtl="0" eaLnBrk="1" latinLnBrk="0" hangingPunct="1">
      <a:defRPr sz="1200" kern="1200">
        <a:solidFill>
          <a:schemeClr val="tx1"/>
        </a:solidFill>
        <a:latin typeface="+mn-lt"/>
        <a:ea typeface="+mn-ea"/>
        <a:cs typeface="+mn-cs"/>
      </a:defRPr>
    </a:lvl2pPr>
    <a:lvl3pPr marL="914332" algn="l" defTabSz="914332" rtl="0" eaLnBrk="1" latinLnBrk="0" hangingPunct="1">
      <a:defRPr sz="1200" kern="1200">
        <a:solidFill>
          <a:schemeClr val="tx1"/>
        </a:solidFill>
        <a:latin typeface="+mn-lt"/>
        <a:ea typeface="+mn-ea"/>
        <a:cs typeface="+mn-cs"/>
      </a:defRPr>
    </a:lvl3pPr>
    <a:lvl4pPr marL="1371498" algn="l" defTabSz="914332" rtl="0" eaLnBrk="1" latinLnBrk="0" hangingPunct="1">
      <a:defRPr sz="1200" kern="1200">
        <a:solidFill>
          <a:schemeClr val="tx1"/>
        </a:solidFill>
        <a:latin typeface="+mn-lt"/>
        <a:ea typeface="+mn-ea"/>
        <a:cs typeface="+mn-cs"/>
      </a:defRPr>
    </a:lvl4pPr>
    <a:lvl5pPr marL="1828664" algn="l" defTabSz="914332" rtl="0" eaLnBrk="1" latinLnBrk="0" hangingPunct="1">
      <a:defRPr sz="1200" kern="1200">
        <a:solidFill>
          <a:schemeClr val="tx1"/>
        </a:solidFill>
        <a:latin typeface="+mn-lt"/>
        <a:ea typeface="+mn-ea"/>
        <a:cs typeface="+mn-cs"/>
      </a:defRPr>
    </a:lvl5pPr>
    <a:lvl6pPr marL="2285830" algn="l" defTabSz="914332" rtl="0" eaLnBrk="1" latinLnBrk="0" hangingPunct="1">
      <a:defRPr sz="1200" kern="1200">
        <a:solidFill>
          <a:schemeClr val="tx1"/>
        </a:solidFill>
        <a:latin typeface="+mn-lt"/>
        <a:ea typeface="+mn-ea"/>
        <a:cs typeface="+mn-cs"/>
      </a:defRPr>
    </a:lvl6pPr>
    <a:lvl7pPr marL="2742994" algn="l" defTabSz="914332" rtl="0" eaLnBrk="1" latinLnBrk="0" hangingPunct="1">
      <a:defRPr sz="1200" kern="1200">
        <a:solidFill>
          <a:schemeClr val="tx1"/>
        </a:solidFill>
        <a:latin typeface="+mn-lt"/>
        <a:ea typeface="+mn-ea"/>
        <a:cs typeface="+mn-cs"/>
      </a:defRPr>
    </a:lvl7pPr>
    <a:lvl8pPr marL="3200160" algn="l" defTabSz="914332" rtl="0" eaLnBrk="1" latinLnBrk="0" hangingPunct="1">
      <a:defRPr sz="1200" kern="1200">
        <a:solidFill>
          <a:schemeClr val="tx1"/>
        </a:solidFill>
        <a:latin typeface="+mn-lt"/>
        <a:ea typeface="+mn-ea"/>
        <a:cs typeface="+mn-cs"/>
      </a:defRPr>
    </a:lvl8pPr>
    <a:lvl9pPr marL="3657327" algn="l" defTabSz="91433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8AFBF60E-044E-4ED3-839E-4BAB39BDDA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6863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This is a complex area with many local government jurisdictions. </a:t>
            </a:r>
          </a:p>
          <a:p>
            <a:r>
              <a:rPr lang="en-US" sz="1800" dirty="0"/>
              <a:t>I</a:t>
            </a:r>
            <a:r>
              <a:rPr lang="en-US" sz="1800" baseline="0" dirty="0"/>
              <a:t> can’t overemphasize the role of the cities. </a:t>
            </a:r>
          </a:p>
          <a:p>
            <a:r>
              <a:rPr lang="en-US" sz="1800" dirty="0"/>
              <a:t>They control land use and development within their boundaries, and a “one size fits all” vision won’t work.</a:t>
            </a:r>
          </a:p>
          <a:p>
            <a:r>
              <a:rPr lang="en-US" sz="1800" baseline="0" dirty="0"/>
              <a:t>Each city will choose its own future, although infrastructure must connect and the cities must work together.</a:t>
            </a:r>
          </a:p>
          <a:p>
            <a:r>
              <a:rPr lang="en-US" sz="1800" dirty="0"/>
              <a:t>A vision cannot be successful unless these jurisdictions believe in the vision.</a:t>
            </a:r>
          </a:p>
        </p:txBody>
      </p:sp>
      <p:sp>
        <p:nvSpPr>
          <p:cNvPr id="4" name="Slide Number Placeholder 3"/>
          <p:cNvSpPr>
            <a:spLocks noGrp="1"/>
          </p:cNvSpPr>
          <p:nvPr>
            <p:ph type="sldNum" sz="quarter" idx="10"/>
          </p:nvPr>
        </p:nvSpPr>
        <p:spPr/>
        <p:txBody>
          <a:bodyPr/>
          <a:lstStyle/>
          <a:p>
            <a:fld id="{8AFBF60E-044E-4ED3-839E-4BAB39BDDA65}" type="slidenum">
              <a:rPr lang="en-US" smtClean="0"/>
              <a:t>10</a:t>
            </a:fld>
            <a:endParaRPr lang="en-US"/>
          </a:p>
        </p:txBody>
      </p:sp>
    </p:spTree>
    <p:extLst>
      <p:ext uri="{BB962C8B-B14F-4D97-AF65-F5344CB8AC3E}">
        <p14:creationId xmlns:p14="http://schemas.microsoft.com/office/powerpoint/2010/main" val="1717533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There are also many large landowners, including quite a few who own parcels larger than the prison site. These landowners will play a key role in deciding what happens, and their full participation is critical. Many have owned the land for decades waiting for this day to come. They are also Utahns who want to see this area succeed.</a:t>
            </a:r>
          </a:p>
          <a:p>
            <a:r>
              <a:rPr lang="en-US" sz="1800" dirty="0"/>
              <a:t>These</a:t>
            </a:r>
            <a:r>
              <a:rPr lang="en-US" sz="1800" baseline="0" dirty="0"/>
              <a:t> are some of the long-term Utah developer families: the </a:t>
            </a:r>
            <a:r>
              <a:rPr lang="en-US" sz="1800" baseline="0" dirty="0" err="1"/>
              <a:t>Gardners</a:t>
            </a:r>
            <a:r>
              <a:rPr lang="en-US" sz="1800" baseline="0" dirty="0"/>
              <a:t>, the Plumbs, the Ivories, the </a:t>
            </a:r>
            <a:r>
              <a:rPr lang="en-US" sz="1800" baseline="0" dirty="0" err="1"/>
              <a:t>Perrys</a:t>
            </a:r>
            <a:r>
              <a:rPr lang="en-US" sz="1800" baseline="0" dirty="0"/>
              <a:t>, the </a:t>
            </a:r>
            <a:r>
              <a:rPr lang="en-US" sz="1800" baseline="0" dirty="0" err="1"/>
              <a:t>Clydes</a:t>
            </a:r>
            <a:r>
              <a:rPr lang="en-US" sz="1800" baseline="0" dirty="0"/>
              <a:t>.</a:t>
            </a:r>
            <a:endParaRPr lang="en-US" sz="180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FBF60E-044E-4ED3-839E-4BAB39BDDA6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57887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a:p>
            <a:pPr lvl="1" rtl="0" fontAlgn="base"/>
            <a:r>
              <a:rPr lang="en-US" sz="1800" dirty="0"/>
              <a:t>As you can see on this graphic, we’ve proposed a first phase that includes studying existing conditions, trends, and best practices, and working with the stakeholders and public to understand the conceptual vision and goals for the area. This phase could run roughly through the spring of 2017, with an interim report in 2016.</a:t>
            </a:r>
          </a:p>
          <a:p>
            <a:pPr lvl="1" rtl="0" fontAlgn="base"/>
            <a:r>
              <a:rPr lang="en-US" sz="1800" dirty="0"/>
              <a:t>In the second phase, we work with the stakeholders and public to put more detail to the vision by creating and analyzing scenarios across a variety of topics. The stakeholders and public help create the scenarios, and their reaction to the scenarios leads to a more detailed vision, as well as implementation tools. This phase could run roughly through the fall of 2017.</a:t>
            </a:r>
          </a:p>
          <a:p>
            <a:pPr lvl="1" rtl="0" fontAlgn="base"/>
            <a:r>
              <a:rPr lang="en-US" sz="1800" dirty="0"/>
              <a:t>The third phase involves preparing an implementation plan, including financing tools and recommendations. If desired, it may be possible to complete the final vision and implementation plan at the end of 2017.</a:t>
            </a:r>
          </a:p>
          <a:p>
            <a:endParaRPr lang="en-US" sz="180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FBF60E-044E-4ED3-839E-4BAB39BDDA6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71049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Achieving</a:t>
            </a:r>
            <a:r>
              <a:rPr lang="en-US" sz="1800" baseline="0" dirty="0"/>
              <a:t> the area’s potential is a three-legged stool.</a:t>
            </a:r>
          </a:p>
          <a:p>
            <a:pPr marL="285750" indent="-285750">
              <a:buFont typeface="Arial" panose="020B0604020202020204" pitchFamily="34" charset="0"/>
              <a:buChar char="•"/>
            </a:pPr>
            <a:r>
              <a:rPr lang="en-US" sz="1800" baseline="0" dirty="0"/>
              <a:t>Infrastructure and land use are critical to make the area work.</a:t>
            </a:r>
          </a:p>
          <a:p>
            <a:pPr marL="285750" indent="-285750">
              <a:buFont typeface="Arial" panose="020B0604020202020204" pitchFamily="34" charset="0"/>
              <a:buChar char="•"/>
            </a:pPr>
            <a:r>
              <a:rPr lang="en-US" sz="1800" baseline="0" dirty="0" err="1"/>
              <a:t>Placemaking</a:t>
            </a:r>
            <a:r>
              <a:rPr lang="en-US" sz="1800" baseline="0" dirty="0"/>
              <a:t> is essential to bring employees. This needs to be a place where people want to live and work.</a:t>
            </a:r>
          </a:p>
          <a:p>
            <a:pPr marL="285750" indent="-285750">
              <a:buFont typeface="Arial" panose="020B0604020202020204" pitchFamily="34" charset="0"/>
              <a:buChar char="•"/>
            </a:pPr>
            <a:r>
              <a:rPr lang="en-US" sz="1800" baseline="0" dirty="0"/>
              <a:t>And we need to make sure the industry cluster succeeds to bring business.</a:t>
            </a:r>
            <a:endParaRPr lang="en-US" sz="1800" dirty="0"/>
          </a:p>
        </p:txBody>
      </p:sp>
      <p:sp>
        <p:nvSpPr>
          <p:cNvPr id="4" name="Slide Number Placeholder 3"/>
          <p:cNvSpPr>
            <a:spLocks noGrp="1"/>
          </p:cNvSpPr>
          <p:nvPr>
            <p:ph type="sldNum" sz="quarter" idx="10"/>
          </p:nvPr>
        </p:nvSpPr>
        <p:spPr/>
        <p:txBody>
          <a:bodyPr/>
          <a:lstStyle/>
          <a:p>
            <a:fld id="{8AFBF60E-044E-4ED3-839E-4BAB39BDDA65}" type="slidenum">
              <a:rPr lang="en-US" smtClean="0"/>
              <a:t>14</a:t>
            </a:fld>
            <a:endParaRPr lang="en-US"/>
          </a:p>
        </p:txBody>
      </p:sp>
    </p:spTree>
    <p:extLst>
      <p:ext uri="{BB962C8B-B14F-4D97-AF65-F5344CB8AC3E}">
        <p14:creationId xmlns:p14="http://schemas.microsoft.com/office/powerpoint/2010/main" val="2884510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8AFBF60E-044E-4ED3-839E-4BAB39BDDA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3570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8AFBF60E-044E-4ED3-839E-4BAB39BDDA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8820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154E80-B380-1E46-9C85-C38C449AFF14}"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639235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0154E80-B380-1E46-9C85-C38C449AFF1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3279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In 2050, there could be 1.5 million people in Salt Lake County and 1.3 million in Utah County. This could be the worst bottleneck in</a:t>
            </a:r>
            <a:r>
              <a:rPr lang="en-US" sz="1800" baseline="0" dirty="0"/>
              <a:t> the West or the best location to work, live, and grow a business.</a:t>
            </a: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BF60E-044E-4ED3-839E-4BAB39BDDA65}"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401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buFont typeface="Arial" panose="020B0604020202020204" pitchFamily="34" charset="0"/>
              <a:buChar char="•"/>
            </a:pPr>
            <a:r>
              <a:rPr lang="en-US" sz="1800" dirty="0"/>
              <a:t> Nowhere else has this much land dead center in the middle of a major metro region growing this rapidly in between high-quality universities and surrounded by a growing workforce</a:t>
            </a:r>
          </a:p>
          <a:p>
            <a:pPr>
              <a:buClr>
                <a:schemeClr val="tx1"/>
              </a:buClr>
              <a:buFont typeface="Arial" panose="020B0604020202020204" pitchFamily="34" charset="0"/>
              <a:buChar char="•"/>
            </a:pPr>
            <a:r>
              <a:rPr lang="en-US" sz="1800" dirty="0"/>
              <a:t> We worked with San Diego, and they couldn’t find a place to grow new industry centers</a:t>
            </a:r>
          </a:p>
          <a:p>
            <a:pPr>
              <a:buClr>
                <a:schemeClr val="tx1"/>
              </a:buClr>
              <a:buFont typeface="Arial" panose="020B0604020202020204" pitchFamily="34" charset="0"/>
              <a:buChar char="•"/>
            </a:pPr>
            <a:r>
              <a:rPr lang="en-US" sz="1800" dirty="0"/>
              <a:t> We identified this area several years ago as critical to the future and as key to implementation of the statewide Your Utah, Your Future vision—the 20,000 acre number came from us</a:t>
            </a:r>
          </a:p>
          <a:p>
            <a:pPr marL="465887" indent="-465887">
              <a:buFont typeface="Arial" panose="020B0604020202020204" pitchFamily="34" charset="0"/>
              <a:buChar char="•"/>
            </a:pPr>
            <a:r>
              <a:rPr lang="en-US" sz="1800" dirty="0"/>
              <a:t>Excellent access (2 freeways, commuter rail, future light rail)</a:t>
            </a:r>
          </a:p>
          <a:p>
            <a:pPr marL="465887" indent="-465887">
              <a:buFont typeface="Arial" panose="020B0604020202020204" pitchFamily="34" charset="0"/>
              <a:buChar char="•"/>
            </a:pPr>
            <a:r>
              <a:rPr lang="en-US" sz="1800" dirty="0"/>
              <a:t>Economic growth engine: </a:t>
            </a:r>
          </a:p>
          <a:p>
            <a:pPr marL="923054" lvl="1" indent="-465887">
              <a:buFont typeface="Arial" panose="020B0604020202020204" pitchFamily="34" charset="0"/>
              <a:buChar char="•"/>
            </a:pPr>
            <a:r>
              <a:rPr lang="en-US" sz="1800" dirty="0"/>
              <a:t>the top place to grow</a:t>
            </a:r>
            <a:r>
              <a:rPr lang="en-US" sz="1800" baseline="0" dirty="0"/>
              <a:t> a new business</a:t>
            </a:r>
          </a:p>
          <a:p>
            <a:pPr marL="923054" lvl="1" indent="-465887">
              <a:buFont typeface="Arial" panose="020B0604020202020204" pitchFamily="34" charset="0"/>
              <a:buChar char="•"/>
            </a:pPr>
            <a:r>
              <a:rPr lang="en-US" sz="1800" baseline="0" dirty="0"/>
              <a:t>Educated young, growing workforce</a:t>
            </a:r>
          </a:p>
          <a:p>
            <a:pPr marL="923054" lvl="1" indent="-465887">
              <a:buFont typeface="Arial" panose="020B0604020202020204" pitchFamily="34" charset="0"/>
              <a:buChar char="•"/>
            </a:pPr>
            <a:r>
              <a:rPr lang="en-US" sz="1800" baseline="0" dirty="0"/>
              <a:t>Rapidly growing</a:t>
            </a:r>
          </a:p>
          <a:p>
            <a:pPr marL="923054" lvl="1" indent="-465887">
              <a:buFont typeface="Arial" panose="020B0604020202020204" pitchFamily="34" charset="0"/>
              <a:buChar char="•"/>
            </a:pPr>
            <a:r>
              <a:rPr lang="en-US" sz="1800" baseline="0" dirty="0"/>
              <a:t>Great amenities</a:t>
            </a:r>
          </a:p>
          <a:p>
            <a:pPr marL="285750" indent="-285750">
              <a:buFont typeface="Arial" panose="020B0604020202020204" pitchFamily="34" charset="0"/>
              <a:buChar char="•"/>
            </a:pPr>
            <a:r>
              <a:rPr lang="en-US" sz="1800" dirty="0"/>
              <a:t>If we get it right, this can become the economic engine that powers Utah for the next century, a place we can be proud of</a:t>
            </a:r>
          </a:p>
          <a:p>
            <a:pPr>
              <a:buClr>
                <a:schemeClr val="tx1"/>
              </a:buClr>
              <a:buFont typeface="Arial" panose="020B0604020202020204" pitchFamily="34" charset="0"/>
              <a:buChar char="•"/>
            </a:pPr>
            <a:r>
              <a:rPr lang="en-US" sz="1800" dirty="0"/>
              <a:t> But if we get it wrong, this area can grind to a halt—literally </a:t>
            </a:r>
          </a:p>
        </p:txBody>
      </p:sp>
      <p:sp>
        <p:nvSpPr>
          <p:cNvPr id="4" name="Slide Number Placeholder 3"/>
          <p:cNvSpPr>
            <a:spLocks noGrp="1"/>
          </p:cNvSpPr>
          <p:nvPr>
            <p:ph type="sldNum" sz="quarter" idx="10"/>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8AFBF60E-044E-4ED3-839E-4BAB39BDDA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9966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buFont typeface="Arial" panose="020B0604020202020204" pitchFamily="34" charset="0"/>
              <a:buChar char="•"/>
            </a:pPr>
            <a:r>
              <a:rPr lang="en-US" sz="1800" dirty="0"/>
              <a:t> Nowhere else has this much land dead center in the middle of a major metro region growing this rapidly in between high-quality universities and surrounded by a growing workforce</a:t>
            </a:r>
          </a:p>
          <a:p>
            <a:pPr>
              <a:buClr>
                <a:schemeClr val="tx1"/>
              </a:buClr>
              <a:buFont typeface="Arial" panose="020B0604020202020204" pitchFamily="34" charset="0"/>
              <a:buChar char="•"/>
            </a:pPr>
            <a:r>
              <a:rPr lang="en-US" sz="1800" dirty="0"/>
              <a:t> We worked with San Diego, and they couldn’t find a place to grow new industry centers</a:t>
            </a:r>
          </a:p>
          <a:p>
            <a:pPr>
              <a:buClr>
                <a:schemeClr val="tx1"/>
              </a:buClr>
              <a:buFont typeface="Arial" panose="020B0604020202020204" pitchFamily="34" charset="0"/>
              <a:buChar char="•"/>
            </a:pPr>
            <a:r>
              <a:rPr lang="en-US" sz="1800" dirty="0"/>
              <a:t> We identified this area several years ago as critical to the future and as key to implementation of the statewide Your Utah, Your Future vision—the 20,000 acre number came from us</a:t>
            </a:r>
          </a:p>
          <a:p>
            <a:pPr marL="465887" indent="-465887">
              <a:buFont typeface="Arial" panose="020B0604020202020204" pitchFamily="34" charset="0"/>
              <a:buChar char="•"/>
            </a:pPr>
            <a:r>
              <a:rPr lang="en-US" sz="1800" dirty="0"/>
              <a:t>Excellent access (2 freeways, commuter rail, future light rail)</a:t>
            </a:r>
          </a:p>
          <a:p>
            <a:pPr marL="465887" indent="-465887">
              <a:buFont typeface="Arial" panose="020B0604020202020204" pitchFamily="34" charset="0"/>
              <a:buChar char="•"/>
            </a:pPr>
            <a:r>
              <a:rPr lang="en-US" sz="1800" dirty="0"/>
              <a:t>Economic growth engine: </a:t>
            </a:r>
          </a:p>
          <a:p>
            <a:pPr marL="923054" lvl="1" indent="-465887">
              <a:buFont typeface="Arial" panose="020B0604020202020204" pitchFamily="34" charset="0"/>
              <a:buChar char="•"/>
            </a:pPr>
            <a:r>
              <a:rPr lang="en-US" sz="1800" dirty="0"/>
              <a:t>the top place to grow</a:t>
            </a:r>
            <a:r>
              <a:rPr lang="en-US" sz="1800" baseline="0" dirty="0"/>
              <a:t> a new business</a:t>
            </a:r>
          </a:p>
          <a:p>
            <a:pPr marL="923054" lvl="1" indent="-465887">
              <a:buFont typeface="Arial" panose="020B0604020202020204" pitchFamily="34" charset="0"/>
              <a:buChar char="•"/>
            </a:pPr>
            <a:r>
              <a:rPr lang="en-US" sz="1800" baseline="0" dirty="0"/>
              <a:t>Educated young, growing workforce</a:t>
            </a:r>
          </a:p>
          <a:p>
            <a:pPr marL="923054" lvl="1" indent="-465887">
              <a:buFont typeface="Arial" panose="020B0604020202020204" pitchFamily="34" charset="0"/>
              <a:buChar char="•"/>
            </a:pPr>
            <a:r>
              <a:rPr lang="en-US" sz="1800" baseline="0" dirty="0"/>
              <a:t>Rapidly growing</a:t>
            </a:r>
          </a:p>
          <a:p>
            <a:pPr marL="923054" lvl="1" indent="-465887">
              <a:buFont typeface="Arial" panose="020B0604020202020204" pitchFamily="34" charset="0"/>
              <a:buChar char="•"/>
            </a:pPr>
            <a:r>
              <a:rPr lang="en-US" sz="1800" baseline="0" dirty="0"/>
              <a:t>Great amenities</a:t>
            </a:r>
          </a:p>
          <a:p>
            <a:pPr marL="285750" indent="-285750">
              <a:buFont typeface="Arial" panose="020B0604020202020204" pitchFamily="34" charset="0"/>
              <a:buChar char="•"/>
            </a:pPr>
            <a:r>
              <a:rPr lang="en-US" sz="1800" dirty="0"/>
              <a:t>If we get it right, this can become the economic engine that powers Utah for the next century, a place we can be proud of</a:t>
            </a:r>
          </a:p>
          <a:p>
            <a:pPr>
              <a:buClr>
                <a:schemeClr val="tx1"/>
              </a:buClr>
              <a:buFont typeface="Arial" panose="020B0604020202020204" pitchFamily="34" charset="0"/>
              <a:buChar char="•"/>
            </a:pPr>
            <a:r>
              <a:rPr lang="en-US" sz="1800" dirty="0"/>
              <a:t> But if we get it wrong, this area can grind to a halt—literally </a:t>
            </a:r>
          </a:p>
        </p:txBody>
      </p:sp>
      <p:sp>
        <p:nvSpPr>
          <p:cNvPr id="4" name="Slide Number Placeholder 3"/>
          <p:cNvSpPr>
            <a:spLocks noGrp="1"/>
          </p:cNvSpPr>
          <p:nvPr>
            <p:ph type="sldNum" sz="quarter" idx="10"/>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8AFBF60E-044E-4ED3-839E-4BAB39BDDA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9586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buFont typeface="Arial" panose="020B0604020202020204" pitchFamily="34" charset="0"/>
              <a:buChar char="•"/>
            </a:pPr>
            <a:r>
              <a:rPr lang="en-US" sz="1800" dirty="0"/>
              <a:t> Nowhere else has this much land dead center in the middle of a major metro region growing this rapidly in between high-quality universities and surrounded by a growing workforce</a:t>
            </a:r>
          </a:p>
          <a:p>
            <a:pPr>
              <a:buClr>
                <a:schemeClr val="tx1"/>
              </a:buClr>
              <a:buFont typeface="Arial" panose="020B0604020202020204" pitchFamily="34" charset="0"/>
              <a:buChar char="•"/>
            </a:pPr>
            <a:r>
              <a:rPr lang="en-US" sz="1800" dirty="0"/>
              <a:t> We worked with San Diego, and they couldn’t find a place to grow new industry centers</a:t>
            </a:r>
          </a:p>
          <a:p>
            <a:pPr>
              <a:buClr>
                <a:schemeClr val="tx1"/>
              </a:buClr>
              <a:buFont typeface="Arial" panose="020B0604020202020204" pitchFamily="34" charset="0"/>
              <a:buChar char="•"/>
            </a:pPr>
            <a:r>
              <a:rPr lang="en-US" sz="1800" dirty="0"/>
              <a:t> We identified this area several years ago as critical to the future and as key to implementation of the statewide Your Utah, Your Future vision—the 20,000 acre number came from us</a:t>
            </a:r>
          </a:p>
          <a:p>
            <a:pPr marL="465887" indent="-465887">
              <a:buFont typeface="Arial" panose="020B0604020202020204" pitchFamily="34" charset="0"/>
              <a:buChar char="•"/>
            </a:pPr>
            <a:r>
              <a:rPr lang="en-US" sz="1800" dirty="0"/>
              <a:t>Excellent access (2 freeways, commuter rail, future light rail)</a:t>
            </a:r>
          </a:p>
          <a:p>
            <a:pPr marL="465887" indent="-465887">
              <a:buFont typeface="Arial" panose="020B0604020202020204" pitchFamily="34" charset="0"/>
              <a:buChar char="•"/>
            </a:pPr>
            <a:r>
              <a:rPr lang="en-US" sz="1800" dirty="0"/>
              <a:t>Economic growth engine: </a:t>
            </a:r>
          </a:p>
          <a:p>
            <a:pPr marL="923054" lvl="1" indent="-465887">
              <a:buFont typeface="Arial" panose="020B0604020202020204" pitchFamily="34" charset="0"/>
              <a:buChar char="•"/>
            </a:pPr>
            <a:r>
              <a:rPr lang="en-US" sz="1800" dirty="0"/>
              <a:t>the top place to grow</a:t>
            </a:r>
            <a:r>
              <a:rPr lang="en-US" sz="1800" baseline="0" dirty="0"/>
              <a:t> a new business</a:t>
            </a:r>
          </a:p>
          <a:p>
            <a:pPr marL="923054" lvl="1" indent="-465887">
              <a:buFont typeface="Arial" panose="020B0604020202020204" pitchFamily="34" charset="0"/>
              <a:buChar char="•"/>
            </a:pPr>
            <a:r>
              <a:rPr lang="en-US" sz="1800" baseline="0" dirty="0"/>
              <a:t>Educated young, growing workforce</a:t>
            </a:r>
          </a:p>
          <a:p>
            <a:pPr marL="923054" lvl="1" indent="-465887">
              <a:buFont typeface="Arial" panose="020B0604020202020204" pitchFamily="34" charset="0"/>
              <a:buChar char="•"/>
            </a:pPr>
            <a:r>
              <a:rPr lang="en-US" sz="1800" baseline="0" dirty="0"/>
              <a:t>Rapidly growing</a:t>
            </a:r>
          </a:p>
          <a:p>
            <a:pPr marL="923054" lvl="1" indent="-465887">
              <a:buFont typeface="Arial" panose="020B0604020202020204" pitchFamily="34" charset="0"/>
              <a:buChar char="•"/>
            </a:pPr>
            <a:r>
              <a:rPr lang="en-US" sz="1800" baseline="0" dirty="0"/>
              <a:t>Great amenities</a:t>
            </a:r>
          </a:p>
          <a:p>
            <a:pPr marL="285750" indent="-285750">
              <a:buFont typeface="Arial" panose="020B0604020202020204" pitchFamily="34" charset="0"/>
              <a:buChar char="•"/>
            </a:pPr>
            <a:r>
              <a:rPr lang="en-US" sz="1800" dirty="0"/>
              <a:t>If we get it right, this can become the economic engine that powers Utah for the next century, a place we can be proud of</a:t>
            </a:r>
          </a:p>
          <a:p>
            <a:pPr>
              <a:buClr>
                <a:schemeClr val="tx1"/>
              </a:buClr>
              <a:buFont typeface="Arial" panose="020B0604020202020204" pitchFamily="34" charset="0"/>
              <a:buChar char="•"/>
            </a:pPr>
            <a:r>
              <a:rPr lang="en-US" sz="1800" dirty="0"/>
              <a:t> But if we get it wrong, this area can grind to a halt—literally </a:t>
            </a:r>
          </a:p>
        </p:txBody>
      </p:sp>
      <p:sp>
        <p:nvSpPr>
          <p:cNvPr id="4" name="Slide Number Placeholder 3"/>
          <p:cNvSpPr>
            <a:spLocks noGrp="1"/>
          </p:cNvSpPr>
          <p:nvPr>
            <p:ph type="sldNum" sz="quarter" idx="10"/>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8AFBF60E-044E-4ED3-839E-4BAB39BDDA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0429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8AFBF60E-044E-4ED3-839E-4BAB39BDDA65}"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53090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8AFBF60E-044E-4ED3-839E-4BAB39BDDA65}" type="slidenum">
              <a:rPr kumimoji="0" lang="en-US" sz="1800" b="0" i="0" u="none" strike="noStrike" kern="0" cap="none" spc="0" normalizeH="0" baseline="0" noProof="0">
                <a:ln>
                  <a:noFill/>
                </a:ln>
                <a:solidFill>
                  <a:sysClr val="windowText" lastClr="000000"/>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114558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In 2050, there could be 1.5 million people in Salt Lake County and 1.3 million in Utah County. This could be the worst bottleneck in</a:t>
            </a:r>
            <a:r>
              <a:rPr lang="en-US" sz="1800" baseline="0" dirty="0"/>
              <a:t> the West or the best location to work, live, and grow a business.</a:t>
            </a:r>
            <a:endParaRPr lang="en-US" sz="180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FBF60E-044E-4ED3-839E-4BAB39BDDA6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60493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39" indent="0" algn="ctr">
              <a:buNone/>
              <a:defRPr>
                <a:solidFill>
                  <a:schemeClr val="tx1">
                    <a:tint val="75000"/>
                  </a:schemeClr>
                </a:solidFill>
              </a:defRPr>
            </a:lvl2pPr>
            <a:lvl3pPr marL="1219080" indent="0" algn="ctr">
              <a:buNone/>
              <a:defRPr>
                <a:solidFill>
                  <a:schemeClr val="tx1">
                    <a:tint val="75000"/>
                  </a:schemeClr>
                </a:solidFill>
              </a:defRPr>
            </a:lvl3pPr>
            <a:lvl4pPr marL="1828618" indent="0" algn="ctr">
              <a:buNone/>
              <a:defRPr>
                <a:solidFill>
                  <a:schemeClr val="tx1">
                    <a:tint val="75000"/>
                  </a:schemeClr>
                </a:solidFill>
              </a:defRPr>
            </a:lvl4pPr>
            <a:lvl5pPr marL="2438158" indent="0" algn="ctr">
              <a:buNone/>
              <a:defRPr>
                <a:solidFill>
                  <a:schemeClr val="tx1">
                    <a:tint val="75000"/>
                  </a:schemeClr>
                </a:solidFill>
              </a:defRPr>
            </a:lvl5pPr>
            <a:lvl6pPr marL="3047696" indent="0" algn="ctr">
              <a:buNone/>
              <a:defRPr>
                <a:solidFill>
                  <a:schemeClr val="tx1">
                    <a:tint val="75000"/>
                  </a:schemeClr>
                </a:solidFill>
              </a:defRPr>
            </a:lvl6pPr>
            <a:lvl7pPr marL="3657235" indent="0" algn="ctr">
              <a:buNone/>
              <a:defRPr>
                <a:solidFill>
                  <a:schemeClr val="tx1">
                    <a:tint val="75000"/>
                  </a:schemeClr>
                </a:solidFill>
              </a:defRPr>
            </a:lvl7pPr>
            <a:lvl8pPr marL="4266773" indent="0" algn="ctr">
              <a:buNone/>
              <a:defRPr>
                <a:solidFill>
                  <a:schemeClr val="tx1">
                    <a:tint val="75000"/>
                  </a:schemeClr>
                </a:solidFill>
              </a:defRPr>
            </a:lvl8pPr>
            <a:lvl9pPr marL="4876313"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17839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854077"/>
            <a:ext cx="4011084" cy="1162051"/>
          </a:xfrm>
        </p:spPr>
        <p:txBody>
          <a:bodyPr anchor="b"/>
          <a:lstStyle>
            <a:lvl1pPr algn="l">
              <a:defRPr sz="2700" b="1"/>
            </a:lvl1pPr>
          </a:lstStyle>
          <a:p>
            <a:r>
              <a:rPr lang="en-US"/>
              <a:t>Click to edit Master title style</a:t>
            </a:r>
            <a:endParaRPr lang="en-US" dirty="0"/>
          </a:p>
        </p:txBody>
      </p:sp>
      <p:sp>
        <p:nvSpPr>
          <p:cNvPr id="3" name="Content Placeholder 2"/>
          <p:cNvSpPr>
            <a:spLocks noGrp="1"/>
          </p:cNvSpPr>
          <p:nvPr>
            <p:ph idx="1"/>
          </p:nvPr>
        </p:nvSpPr>
        <p:spPr>
          <a:xfrm>
            <a:off x="4766733" y="854080"/>
            <a:ext cx="6815667" cy="5272089"/>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3" y="2023499"/>
            <a:ext cx="4011084" cy="4102668"/>
          </a:xfrm>
        </p:spPr>
        <p:txBody>
          <a:bodyPr/>
          <a:lstStyle>
            <a:lvl1pPr marL="0" indent="0">
              <a:buNone/>
              <a:defRPr sz="1900"/>
            </a:lvl1pPr>
            <a:lvl2pPr marL="609539" indent="0">
              <a:buNone/>
              <a:defRPr sz="1600"/>
            </a:lvl2pPr>
            <a:lvl3pPr marL="1219080" indent="0">
              <a:buNone/>
              <a:defRPr sz="1300"/>
            </a:lvl3pPr>
            <a:lvl4pPr marL="1828618" indent="0">
              <a:buNone/>
              <a:defRPr sz="1200"/>
            </a:lvl4pPr>
            <a:lvl5pPr marL="2438158" indent="0">
              <a:buNone/>
              <a:defRPr sz="1200"/>
            </a:lvl5pPr>
            <a:lvl6pPr marL="3047696" indent="0">
              <a:buNone/>
              <a:defRPr sz="1200"/>
            </a:lvl6pPr>
            <a:lvl7pPr marL="3657235" indent="0">
              <a:buNone/>
              <a:defRPr sz="1200"/>
            </a:lvl7pPr>
            <a:lvl8pPr marL="4266773" indent="0">
              <a:buNone/>
              <a:defRPr sz="1200"/>
            </a:lvl8pPr>
            <a:lvl9pPr marL="4876313" indent="0">
              <a:buNone/>
              <a:defRPr sz="1200"/>
            </a:lvl9pPr>
          </a:lstStyle>
          <a:p>
            <a:pPr lvl="0"/>
            <a:r>
              <a:rPr lang="en-US"/>
              <a:t>Click to edit Master text styles</a:t>
            </a:r>
          </a:p>
        </p:txBody>
      </p:sp>
    </p:spTree>
    <p:extLst>
      <p:ext uri="{BB962C8B-B14F-4D97-AF65-F5344CB8AC3E}">
        <p14:creationId xmlns:p14="http://schemas.microsoft.com/office/powerpoint/2010/main" val="29083475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854077"/>
            <a:ext cx="4011084" cy="1162051"/>
          </a:xfrm>
        </p:spPr>
        <p:txBody>
          <a:bodyPr anchor="b"/>
          <a:lstStyle>
            <a:lvl1pPr algn="l">
              <a:defRPr sz="2700" b="1"/>
            </a:lvl1pPr>
          </a:lstStyle>
          <a:p>
            <a:r>
              <a:rPr lang="en-US"/>
              <a:t>Click to edit Master title style</a:t>
            </a:r>
            <a:endParaRPr lang="en-US" dirty="0"/>
          </a:p>
        </p:txBody>
      </p:sp>
      <p:sp>
        <p:nvSpPr>
          <p:cNvPr id="3" name="Content Placeholder 2"/>
          <p:cNvSpPr>
            <a:spLocks noGrp="1"/>
          </p:cNvSpPr>
          <p:nvPr>
            <p:ph idx="1"/>
          </p:nvPr>
        </p:nvSpPr>
        <p:spPr>
          <a:xfrm>
            <a:off x="4766733" y="854080"/>
            <a:ext cx="6815667" cy="5272089"/>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3" y="2023499"/>
            <a:ext cx="4011084" cy="4102668"/>
          </a:xfrm>
        </p:spPr>
        <p:txBody>
          <a:bodyPr/>
          <a:lstStyle>
            <a:lvl1pPr marL="0" indent="0">
              <a:buNone/>
              <a:defRPr sz="1900"/>
            </a:lvl1pPr>
            <a:lvl2pPr marL="609539" indent="0">
              <a:buNone/>
              <a:defRPr sz="1600"/>
            </a:lvl2pPr>
            <a:lvl3pPr marL="1219080" indent="0">
              <a:buNone/>
              <a:defRPr sz="1300"/>
            </a:lvl3pPr>
            <a:lvl4pPr marL="1828618" indent="0">
              <a:buNone/>
              <a:defRPr sz="1200"/>
            </a:lvl4pPr>
            <a:lvl5pPr marL="2438158" indent="0">
              <a:buNone/>
              <a:defRPr sz="1200"/>
            </a:lvl5pPr>
            <a:lvl6pPr marL="3047696" indent="0">
              <a:buNone/>
              <a:defRPr sz="1200"/>
            </a:lvl6pPr>
            <a:lvl7pPr marL="3657235" indent="0">
              <a:buNone/>
              <a:defRPr sz="1200"/>
            </a:lvl7pPr>
            <a:lvl8pPr marL="4266773" indent="0">
              <a:buNone/>
              <a:defRPr sz="1200"/>
            </a:lvl8pPr>
            <a:lvl9pPr marL="4876313" indent="0">
              <a:buNone/>
              <a:defRPr sz="12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3ABEBB3C-B272-47D4-8A0B-F819B142B93A}" type="slidenum">
              <a:rPr lang="en-US" smtClean="0"/>
              <a:t>‹#›</a:t>
            </a:fld>
            <a:endParaRPr lang="en-US"/>
          </a:p>
        </p:txBody>
      </p:sp>
    </p:spTree>
    <p:extLst>
      <p:ext uri="{BB962C8B-B14F-4D97-AF65-F5344CB8AC3E}">
        <p14:creationId xmlns:p14="http://schemas.microsoft.com/office/powerpoint/2010/main" val="42502170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861065"/>
            <a:ext cx="7315200" cy="3866513"/>
          </a:xfrm>
        </p:spPr>
        <p:txBody>
          <a:bodyPr/>
          <a:lstStyle>
            <a:lvl1pPr marL="0" indent="0">
              <a:buNone/>
              <a:defRPr sz="4300"/>
            </a:lvl1pPr>
            <a:lvl2pPr marL="609539" indent="0">
              <a:buNone/>
              <a:defRPr sz="3700"/>
            </a:lvl2pPr>
            <a:lvl3pPr marL="1219080" indent="0">
              <a:buNone/>
              <a:defRPr sz="3200"/>
            </a:lvl3pPr>
            <a:lvl4pPr marL="1828618" indent="0">
              <a:buNone/>
              <a:defRPr sz="2700"/>
            </a:lvl4pPr>
            <a:lvl5pPr marL="2438158" indent="0">
              <a:buNone/>
              <a:defRPr sz="2700"/>
            </a:lvl5pPr>
            <a:lvl6pPr marL="3047696" indent="0">
              <a:buNone/>
              <a:defRPr sz="2700"/>
            </a:lvl6pPr>
            <a:lvl7pPr marL="3657235" indent="0">
              <a:buNone/>
              <a:defRPr sz="2700"/>
            </a:lvl7pPr>
            <a:lvl8pPr marL="4266773" indent="0">
              <a:buNone/>
              <a:defRPr sz="2700"/>
            </a:lvl8pPr>
            <a:lvl9pPr marL="4876313" indent="0">
              <a:buNone/>
              <a:defRPr sz="2700"/>
            </a:lvl9pPr>
          </a:lstStyle>
          <a:p>
            <a:r>
              <a:rPr lang="en-US"/>
              <a:t>Drag picture to placeholder or click icon to add</a:t>
            </a:r>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900"/>
            </a:lvl1pPr>
            <a:lvl2pPr marL="609539" indent="0">
              <a:buNone/>
              <a:defRPr sz="1600"/>
            </a:lvl2pPr>
            <a:lvl3pPr marL="1219080" indent="0">
              <a:buNone/>
              <a:defRPr sz="1300"/>
            </a:lvl3pPr>
            <a:lvl4pPr marL="1828618" indent="0">
              <a:buNone/>
              <a:defRPr sz="1200"/>
            </a:lvl4pPr>
            <a:lvl5pPr marL="2438158" indent="0">
              <a:buNone/>
              <a:defRPr sz="1200"/>
            </a:lvl5pPr>
            <a:lvl6pPr marL="3047696" indent="0">
              <a:buNone/>
              <a:defRPr sz="1200"/>
            </a:lvl6pPr>
            <a:lvl7pPr marL="3657235" indent="0">
              <a:buNone/>
              <a:defRPr sz="1200"/>
            </a:lvl7pPr>
            <a:lvl8pPr marL="4266773" indent="0">
              <a:buNone/>
              <a:defRPr sz="1200"/>
            </a:lvl8pPr>
            <a:lvl9pPr marL="4876313" indent="0">
              <a:buNone/>
              <a:defRPr sz="12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3ABEBB3C-B272-47D4-8A0B-F819B142B93A}" type="slidenum">
              <a:rPr lang="en-US" smtClean="0"/>
              <a:t>‹#›</a:t>
            </a:fld>
            <a:endParaRPr lang="en-US"/>
          </a:p>
        </p:txBody>
      </p:sp>
    </p:spTree>
    <p:extLst>
      <p:ext uri="{BB962C8B-B14F-4D97-AF65-F5344CB8AC3E}">
        <p14:creationId xmlns:p14="http://schemas.microsoft.com/office/powerpoint/2010/main" val="3095263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3ABEBB3C-B272-47D4-8A0B-F819B142B93A}" type="slidenum">
              <a:rPr lang="en-US" smtClean="0"/>
              <a:t>‹#›</a:t>
            </a:fld>
            <a:endParaRPr lang="en-US"/>
          </a:p>
        </p:txBody>
      </p:sp>
    </p:spTree>
    <p:extLst>
      <p:ext uri="{BB962C8B-B14F-4D97-AF65-F5344CB8AC3E}">
        <p14:creationId xmlns:p14="http://schemas.microsoft.com/office/powerpoint/2010/main" val="4180143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832360"/>
            <a:ext cx="2743200" cy="529380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832359"/>
            <a:ext cx="8026400" cy="52938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3ABEBB3C-B272-47D4-8A0B-F819B142B93A}" type="slidenum">
              <a:rPr lang="en-US" smtClean="0"/>
              <a:t>‹#›</a:t>
            </a:fld>
            <a:endParaRPr lang="en-US"/>
          </a:p>
        </p:txBody>
      </p:sp>
    </p:spTree>
    <p:extLst>
      <p:ext uri="{BB962C8B-B14F-4D97-AF65-F5344CB8AC3E}">
        <p14:creationId xmlns:p14="http://schemas.microsoft.com/office/powerpoint/2010/main" val="28061667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ABEBB3C-B272-47D4-8A0B-F819B142B93A}" type="slidenum">
              <a:rPr lang="en-US" smtClean="0"/>
              <a:t>‹#›</a:t>
            </a:fld>
            <a:endParaRPr lang="en-US"/>
          </a:p>
        </p:txBody>
      </p:sp>
    </p:spTree>
    <p:extLst>
      <p:ext uri="{BB962C8B-B14F-4D97-AF65-F5344CB8AC3E}">
        <p14:creationId xmlns:p14="http://schemas.microsoft.com/office/powerpoint/2010/main" val="6872986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3ABEBB3C-B272-47D4-8A0B-F819B142B93A}" type="slidenum">
              <a:rPr lang="en-US" smtClean="0"/>
              <a:t>‹#›</a:t>
            </a:fld>
            <a:endParaRPr lang="en-US"/>
          </a:p>
        </p:txBody>
      </p:sp>
    </p:spTree>
    <p:extLst>
      <p:ext uri="{BB962C8B-B14F-4D97-AF65-F5344CB8AC3E}">
        <p14:creationId xmlns:p14="http://schemas.microsoft.com/office/powerpoint/2010/main" val="1960155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861065"/>
            <a:ext cx="7315200" cy="3866513"/>
          </a:xfrm>
        </p:spPr>
        <p:txBody>
          <a:bodyPr/>
          <a:lstStyle>
            <a:lvl1pPr marL="0" indent="0">
              <a:buNone/>
              <a:defRPr sz="4300"/>
            </a:lvl1pPr>
            <a:lvl2pPr marL="609539" indent="0">
              <a:buNone/>
              <a:defRPr sz="3700"/>
            </a:lvl2pPr>
            <a:lvl3pPr marL="1219080" indent="0">
              <a:buNone/>
              <a:defRPr sz="3200"/>
            </a:lvl3pPr>
            <a:lvl4pPr marL="1828618" indent="0">
              <a:buNone/>
              <a:defRPr sz="2700"/>
            </a:lvl4pPr>
            <a:lvl5pPr marL="2438158" indent="0">
              <a:buNone/>
              <a:defRPr sz="2700"/>
            </a:lvl5pPr>
            <a:lvl6pPr marL="3047696" indent="0">
              <a:buNone/>
              <a:defRPr sz="2700"/>
            </a:lvl6pPr>
            <a:lvl7pPr marL="3657235" indent="0">
              <a:buNone/>
              <a:defRPr sz="2700"/>
            </a:lvl7pPr>
            <a:lvl8pPr marL="4266773" indent="0">
              <a:buNone/>
              <a:defRPr sz="2700"/>
            </a:lvl8pPr>
            <a:lvl9pPr marL="4876313" indent="0">
              <a:buNone/>
              <a:defRPr sz="2700"/>
            </a:lvl9pPr>
          </a:lstStyle>
          <a:p>
            <a:r>
              <a:rPr lang="en-US"/>
              <a:t>Drag picture to placeholder or click icon to add</a:t>
            </a:r>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900"/>
            </a:lvl1pPr>
            <a:lvl2pPr marL="609539" indent="0">
              <a:buNone/>
              <a:defRPr sz="1600"/>
            </a:lvl2pPr>
            <a:lvl3pPr marL="1219080" indent="0">
              <a:buNone/>
              <a:defRPr sz="1300"/>
            </a:lvl3pPr>
            <a:lvl4pPr marL="1828618" indent="0">
              <a:buNone/>
              <a:defRPr sz="1200"/>
            </a:lvl4pPr>
            <a:lvl5pPr marL="2438158" indent="0">
              <a:buNone/>
              <a:defRPr sz="1200"/>
            </a:lvl5pPr>
            <a:lvl6pPr marL="3047696" indent="0">
              <a:buNone/>
              <a:defRPr sz="1200"/>
            </a:lvl6pPr>
            <a:lvl7pPr marL="3657235" indent="0">
              <a:buNone/>
              <a:defRPr sz="1200"/>
            </a:lvl7pPr>
            <a:lvl8pPr marL="4266773" indent="0">
              <a:buNone/>
              <a:defRPr sz="1200"/>
            </a:lvl8pPr>
            <a:lvl9pPr marL="4876313" indent="0">
              <a:buNone/>
              <a:defRPr sz="1200"/>
            </a:lvl9pPr>
          </a:lstStyle>
          <a:p>
            <a:pPr lvl="0"/>
            <a:r>
              <a:rPr lang="en-US"/>
              <a:t>Click to edit Master text styles</a:t>
            </a:r>
          </a:p>
        </p:txBody>
      </p:sp>
    </p:spTree>
    <p:extLst>
      <p:ext uri="{BB962C8B-B14F-4D97-AF65-F5344CB8AC3E}">
        <p14:creationId xmlns:p14="http://schemas.microsoft.com/office/powerpoint/2010/main" val="881555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4925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832360"/>
            <a:ext cx="2743200" cy="529380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832359"/>
            <a:ext cx="8026400" cy="52938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51845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8720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5575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9"/>
            <a:ext cx="10363200" cy="1468967"/>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39" indent="0" algn="ctr">
              <a:buNone/>
              <a:defRPr>
                <a:solidFill>
                  <a:schemeClr val="tx1">
                    <a:tint val="75000"/>
                  </a:schemeClr>
                </a:solidFill>
              </a:defRPr>
            </a:lvl2pPr>
            <a:lvl3pPr marL="1219080" indent="0" algn="ctr">
              <a:buNone/>
              <a:defRPr>
                <a:solidFill>
                  <a:schemeClr val="tx1">
                    <a:tint val="75000"/>
                  </a:schemeClr>
                </a:solidFill>
              </a:defRPr>
            </a:lvl3pPr>
            <a:lvl4pPr marL="1828618" indent="0" algn="ctr">
              <a:buNone/>
              <a:defRPr>
                <a:solidFill>
                  <a:schemeClr val="tx1">
                    <a:tint val="75000"/>
                  </a:schemeClr>
                </a:solidFill>
              </a:defRPr>
            </a:lvl4pPr>
            <a:lvl5pPr marL="2438158" indent="0" algn="ctr">
              <a:buNone/>
              <a:defRPr>
                <a:solidFill>
                  <a:schemeClr val="tx1">
                    <a:tint val="75000"/>
                  </a:schemeClr>
                </a:solidFill>
              </a:defRPr>
            </a:lvl5pPr>
            <a:lvl6pPr marL="3047696" indent="0" algn="ctr">
              <a:buNone/>
              <a:defRPr>
                <a:solidFill>
                  <a:schemeClr val="tx1">
                    <a:tint val="75000"/>
                  </a:schemeClr>
                </a:solidFill>
              </a:defRPr>
            </a:lvl6pPr>
            <a:lvl7pPr marL="3657235" indent="0" algn="ctr">
              <a:buNone/>
              <a:defRPr>
                <a:solidFill>
                  <a:schemeClr val="tx1">
                    <a:tint val="75000"/>
                  </a:schemeClr>
                </a:solidFill>
              </a:defRPr>
            </a:lvl7pPr>
            <a:lvl8pPr marL="4266773" indent="0" algn="ctr">
              <a:buNone/>
              <a:defRPr>
                <a:solidFill>
                  <a:schemeClr val="tx1">
                    <a:tint val="75000"/>
                  </a:schemeClr>
                </a:solidFill>
              </a:defRPr>
            </a:lvl8pPr>
            <a:lvl9pPr marL="487631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0134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666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187"/>
            <a:ext cx="10363200" cy="1500716"/>
          </a:xfrm>
        </p:spPr>
        <p:txBody>
          <a:bodyPr anchor="b"/>
          <a:lstStyle>
            <a:lvl1pPr marL="0" indent="0">
              <a:buNone/>
              <a:defRPr sz="2700">
                <a:solidFill>
                  <a:schemeClr val="tx1">
                    <a:tint val="75000"/>
                  </a:schemeClr>
                </a:solidFill>
              </a:defRPr>
            </a:lvl1pPr>
            <a:lvl2pPr marL="609539" indent="0">
              <a:buNone/>
              <a:defRPr sz="2400">
                <a:solidFill>
                  <a:schemeClr val="tx1">
                    <a:tint val="75000"/>
                  </a:schemeClr>
                </a:solidFill>
              </a:defRPr>
            </a:lvl2pPr>
            <a:lvl3pPr marL="1219080" indent="0">
              <a:buNone/>
              <a:defRPr sz="2100">
                <a:solidFill>
                  <a:schemeClr val="tx1">
                    <a:tint val="75000"/>
                  </a:schemeClr>
                </a:solidFill>
              </a:defRPr>
            </a:lvl3pPr>
            <a:lvl4pPr marL="1828618" indent="0">
              <a:buNone/>
              <a:defRPr sz="1900">
                <a:solidFill>
                  <a:schemeClr val="tx1">
                    <a:tint val="75000"/>
                  </a:schemeClr>
                </a:solidFill>
              </a:defRPr>
            </a:lvl4pPr>
            <a:lvl5pPr marL="2438158" indent="0">
              <a:buNone/>
              <a:defRPr sz="1900">
                <a:solidFill>
                  <a:schemeClr val="tx1">
                    <a:tint val="75000"/>
                  </a:schemeClr>
                </a:solidFill>
              </a:defRPr>
            </a:lvl5pPr>
            <a:lvl6pPr marL="3047696" indent="0">
              <a:buNone/>
              <a:defRPr sz="1900">
                <a:solidFill>
                  <a:schemeClr val="tx1">
                    <a:tint val="75000"/>
                  </a:schemeClr>
                </a:solidFill>
              </a:defRPr>
            </a:lvl6pPr>
            <a:lvl7pPr marL="3657235" indent="0">
              <a:buNone/>
              <a:defRPr sz="1900">
                <a:solidFill>
                  <a:schemeClr val="tx1">
                    <a:tint val="75000"/>
                  </a:schemeClr>
                </a:solidFill>
              </a:defRPr>
            </a:lvl7pPr>
            <a:lvl8pPr marL="4266773" indent="0">
              <a:buNone/>
              <a:defRPr sz="1900">
                <a:solidFill>
                  <a:schemeClr val="tx1">
                    <a:tint val="75000"/>
                  </a:schemeClr>
                </a:solidFill>
              </a:defRPr>
            </a:lvl8pPr>
            <a:lvl9pPr marL="487631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471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43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43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16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 Title Slide">
    <p:spTree>
      <p:nvGrpSpPr>
        <p:cNvPr id="1" name=""/>
        <p:cNvGrpSpPr/>
        <p:nvPr/>
      </p:nvGrpSpPr>
      <p:grpSpPr>
        <a:xfrm>
          <a:off x="0" y="0"/>
          <a:ext cx="0" cy="0"/>
          <a:chOff x="0" y="0"/>
          <a:chExt cx="0" cy="0"/>
        </a:xfrm>
      </p:grpSpPr>
      <p:sp>
        <p:nvSpPr>
          <p:cNvPr id="5" name="Title 4"/>
          <p:cNvSpPr>
            <a:spLocks noGrp="1"/>
          </p:cNvSpPr>
          <p:nvPr>
            <p:ph type="title"/>
          </p:nvPr>
        </p:nvSpPr>
        <p:spPr>
          <a:xfrm>
            <a:off x="622300" y="2310315"/>
            <a:ext cx="10972800" cy="944628"/>
          </a:xfrm>
        </p:spPr>
        <p:txBody>
          <a:bodyPr/>
          <a:lstStyle/>
          <a:p>
            <a:r>
              <a:rPr lang="en-US"/>
              <a:t>Click to edit Master title style</a:t>
            </a:r>
            <a:endParaRPr lang="en-US" dirty="0"/>
          </a:p>
        </p:txBody>
      </p:sp>
      <p:sp>
        <p:nvSpPr>
          <p:cNvPr id="7" name="Picture Placeholder 6"/>
          <p:cNvSpPr>
            <a:spLocks noGrp="1"/>
          </p:cNvSpPr>
          <p:nvPr>
            <p:ph type="pic" sz="quarter" idx="10"/>
          </p:nvPr>
        </p:nvSpPr>
        <p:spPr>
          <a:xfrm>
            <a:off x="4596191" y="3617384"/>
            <a:ext cx="3048000" cy="1962552"/>
          </a:xfrm>
        </p:spPr>
        <p:txBody>
          <a:bodyPr/>
          <a:lstStyle/>
          <a:p>
            <a:r>
              <a:rPr lang="en-US"/>
              <a:t>Drag picture to placeholder or click icon to add</a:t>
            </a:r>
          </a:p>
        </p:txBody>
      </p:sp>
    </p:spTree>
    <p:extLst>
      <p:ext uri="{BB962C8B-B14F-4D97-AF65-F5344CB8AC3E}">
        <p14:creationId xmlns:p14="http://schemas.microsoft.com/office/powerpoint/2010/main" val="3226180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539" indent="0">
              <a:buNone/>
              <a:defRPr sz="2700" b="1"/>
            </a:lvl2pPr>
            <a:lvl3pPr marL="1219080" indent="0">
              <a:buNone/>
              <a:defRPr sz="2400" b="1"/>
            </a:lvl3pPr>
            <a:lvl4pPr marL="1828618" indent="0">
              <a:buNone/>
              <a:defRPr sz="2100" b="1"/>
            </a:lvl4pPr>
            <a:lvl5pPr marL="2438158" indent="0">
              <a:buNone/>
              <a:defRPr sz="2100" b="1"/>
            </a:lvl5pPr>
            <a:lvl6pPr marL="3047696" indent="0">
              <a:buNone/>
              <a:defRPr sz="2100" b="1"/>
            </a:lvl6pPr>
            <a:lvl7pPr marL="3657235" indent="0">
              <a:buNone/>
              <a:defRPr sz="2100" b="1"/>
            </a:lvl7pPr>
            <a:lvl8pPr marL="4266773" indent="0">
              <a:buNone/>
              <a:defRPr sz="2100" b="1"/>
            </a:lvl8pPr>
            <a:lvl9pPr marL="4876313"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5935"/>
            <a:ext cx="5386917" cy="3949700"/>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4584"/>
            <a:ext cx="5389033" cy="641349"/>
          </a:xfrm>
        </p:spPr>
        <p:txBody>
          <a:bodyPr anchor="b"/>
          <a:lstStyle>
            <a:lvl1pPr marL="0" indent="0">
              <a:buNone/>
              <a:defRPr sz="3200" b="1"/>
            </a:lvl1pPr>
            <a:lvl2pPr marL="609539" indent="0">
              <a:buNone/>
              <a:defRPr sz="2700" b="1"/>
            </a:lvl2pPr>
            <a:lvl3pPr marL="1219080" indent="0">
              <a:buNone/>
              <a:defRPr sz="2400" b="1"/>
            </a:lvl3pPr>
            <a:lvl4pPr marL="1828618" indent="0">
              <a:buNone/>
              <a:defRPr sz="2100" b="1"/>
            </a:lvl4pPr>
            <a:lvl5pPr marL="2438158" indent="0">
              <a:buNone/>
              <a:defRPr sz="2100" b="1"/>
            </a:lvl5pPr>
            <a:lvl6pPr marL="3047696" indent="0">
              <a:buNone/>
              <a:defRPr sz="2100" b="1"/>
            </a:lvl6pPr>
            <a:lvl7pPr marL="3657235" indent="0">
              <a:buNone/>
              <a:defRPr sz="2100" b="1"/>
            </a:lvl7pPr>
            <a:lvl8pPr marL="4266773" indent="0">
              <a:buNone/>
              <a:defRPr sz="2100" b="1"/>
            </a:lvl8pPr>
            <a:lvl9pPr marL="4876313"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72" y="2175935"/>
            <a:ext cx="5389033" cy="3949700"/>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806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565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591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6"/>
            <a:ext cx="4011084" cy="1162049"/>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5"/>
            <a:ext cx="6815667" cy="585258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0"/>
            <a:ext cx="4011084" cy="4690533"/>
          </a:xfrm>
        </p:spPr>
        <p:txBody>
          <a:bodyPr/>
          <a:lstStyle>
            <a:lvl1pPr marL="0" indent="0">
              <a:buNone/>
              <a:defRPr sz="1900"/>
            </a:lvl1pPr>
            <a:lvl2pPr marL="609539" indent="0">
              <a:buNone/>
              <a:defRPr sz="1600"/>
            </a:lvl2pPr>
            <a:lvl3pPr marL="1219080" indent="0">
              <a:buNone/>
              <a:defRPr sz="1300"/>
            </a:lvl3pPr>
            <a:lvl4pPr marL="1828618" indent="0">
              <a:buNone/>
              <a:defRPr sz="1200"/>
            </a:lvl4pPr>
            <a:lvl5pPr marL="2438158" indent="0">
              <a:buNone/>
              <a:defRPr sz="1200"/>
            </a:lvl5pPr>
            <a:lvl6pPr marL="3047696" indent="0">
              <a:buNone/>
              <a:defRPr sz="1200"/>
            </a:lvl6pPr>
            <a:lvl7pPr marL="3657235" indent="0">
              <a:buNone/>
              <a:defRPr sz="1200"/>
            </a:lvl7pPr>
            <a:lvl8pPr marL="4266773" indent="0">
              <a:buNone/>
              <a:defRPr sz="1200"/>
            </a:lvl8pPr>
            <a:lvl9pPr marL="487631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567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7267"/>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300"/>
            </a:lvl1pPr>
            <a:lvl2pPr marL="609539" indent="0">
              <a:buNone/>
              <a:defRPr sz="3700"/>
            </a:lvl2pPr>
            <a:lvl3pPr marL="1219080" indent="0">
              <a:buNone/>
              <a:defRPr sz="3200"/>
            </a:lvl3pPr>
            <a:lvl4pPr marL="1828618" indent="0">
              <a:buNone/>
              <a:defRPr sz="2700"/>
            </a:lvl4pPr>
            <a:lvl5pPr marL="2438158" indent="0">
              <a:buNone/>
              <a:defRPr sz="2700"/>
            </a:lvl5pPr>
            <a:lvl6pPr marL="3047696" indent="0">
              <a:buNone/>
              <a:defRPr sz="2700"/>
            </a:lvl6pPr>
            <a:lvl7pPr marL="3657235" indent="0">
              <a:buNone/>
              <a:defRPr sz="2700"/>
            </a:lvl7pPr>
            <a:lvl8pPr marL="4266773" indent="0">
              <a:buNone/>
              <a:defRPr sz="2700"/>
            </a:lvl8pPr>
            <a:lvl9pPr marL="4876313" indent="0">
              <a:buNone/>
              <a:defRPr sz="2700"/>
            </a:lvl9pPr>
          </a:lstStyle>
          <a:p>
            <a:endParaRPr lang="en-US"/>
          </a:p>
        </p:txBody>
      </p:sp>
      <p:sp>
        <p:nvSpPr>
          <p:cNvPr id="4" name="Text Placeholder 3"/>
          <p:cNvSpPr>
            <a:spLocks noGrp="1"/>
          </p:cNvSpPr>
          <p:nvPr>
            <p:ph type="body" sz="half" idx="2"/>
          </p:nvPr>
        </p:nvSpPr>
        <p:spPr>
          <a:xfrm>
            <a:off x="2389717" y="5367868"/>
            <a:ext cx="7315200" cy="804333"/>
          </a:xfrm>
        </p:spPr>
        <p:txBody>
          <a:bodyPr/>
          <a:lstStyle>
            <a:lvl1pPr marL="0" indent="0">
              <a:buNone/>
              <a:defRPr sz="1900"/>
            </a:lvl1pPr>
            <a:lvl2pPr marL="609539" indent="0">
              <a:buNone/>
              <a:defRPr sz="1600"/>
            </a:lvl2pPr>
            <a:lvl3pPr marL="1219080" indent="0">
              <a:buNone/>
              <a:defRPr sz="1300"/>
            </a:lvl3pPr>
            <a:lvl4pPr marL="1828618" indent="0">
              <a:buNone/>
              <a:defRPr sz="1200"/>
            </a:lvl4pPr>
            <a:lvl5pPr marL="2438158" indent="0">
              <a:buNone/>
              <a:defRPr sz="1200"/>
            </a:lvl5pPr>
            <a:lvl6pPr marL="3047696" indent="0">
              <a:buNone/>
              <a:defRPr sz="1200"/>
            </a:lvl6pPr>
            <a:lvl7pPr marL="3657235" indent="0">
              <a:buNone/>
              <a:defRPr sz="1200"/>
            </a:lvl7pPr>
            <a:lvl8pPr marL="4266773" indent="0">
              <a:buNone/>
              <a:defRPr sz="1200"/>
            </a:lvl8pPr>
            <a:lvl9pPr marL="487631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0127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857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9"/>
            <a:ext cx="27432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69"/>
            <a:ext cx="80264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0387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93"/>
            <a:ext cx="10363200" cy="1468967"/>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491" indent="0" algn="ctr">
              <a:buNone/>
              <a:defRPr>
                <a:solidFill>
                  <a:schemeClr val="tx1">
                    <a:tint val="75000"/>
                  </a:schemeClr>
                </a:solidFill>
              </a:defRPr>
            </a:lvl2pPr>
            <a:lvl3pPr marL="1218990" indent="0" algn="ctr">
              <a:buNone/>
              <a:defRPr>
                <a:solidFill>
                  <a:schemeClr val="tx1">
                    <a:tint val="75000"/>
                  </a:schemeClr>
                </a:solidFill>
              </a:defRPr>
            </a:lvl3pPr>
            <a:lvl4pPr marL="1828482" indent="0" algn="ctr">
              <a:buNone/>
              <a:defRPr>
                <a:solidFill>
                  <a:schemeClr val="tx1">
                    <a:tint val="75000"/>
                  </a:schemeClr>
                </a:solidFill>
              </a:defRPr>
            </a:lvl4pPr>
            <a:lvl5pPr marL="2437978" indent="0" algn="ctr">
              <a:buNone/>
              <a:defRPr>
                <a:solidFill>
                  <a:schemeClr val="tx1">
                    <a:tint val="75000"/>
                  </a:schemeClr>
                </a:solidFill>
              </a:defRPr>
            </a:lvl5pPr>
            <a:lvl6pPr marL="3047468" indent="0" algn="ctr">
              <a:buNone/>
              <a:defRPr>
                <a:solidFill>
                  <a:schemeClr val="tx1">
                    <a:tint val="75000"/>
                  </a:schemeClr>
                </a:solidFill>
              </a:defRPr>
            </a:lvl6pPr>
            <a:lvl7pPr marL="3656959"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517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782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187"/>
            <a:ext cx="10363200" cy="1500716"/>
          </a:xfrm>
        </p:spPr>
        <p:txBody>
          <a:bodyPr anchor="b"/>
          <a:lstStyle>
            <a:lvl1pPr marL="0" indent="0">
              <a:buNone/>
              <a:defRPr sz="2700">
                <a:solidFill>
                  <a:schemeClr val="tx1">
                    <a:tint val="75000"/>
                  </a:schemeClr>
                </a:solidFill>
              </a:defRPr>
            </a:lvl1pPr>
            <a:lvl2pPr marL="609491" indent="0">
              <a:buNone/>
              <a:defRPr sz="2400">
                <a:solidFill>
                  <a:schemeClr val="tx1">
                    <a:tint val="75000"/>
                  </a:schemeClr>
                </a:solidFill>
              </a:defRPr>
            </a:lvl2pPr>
            <a:lvl3pPr marL="1218990" indent="0">
              <a:buNone/>
              <a:defRPr sz="2100">
                <a:solidFill>
                  <a:schemeClr val="tx1">
                    <a:tint val="75000"/>
                  </a:schemeClr>
                </a:solidFill>
              </a:defRPr>
            </a:lvl3pPr>
            <a:lvl4pPr marL="1828482" indent="0">
              <a:buNone/>
              <a:defRPr sz="1900">
                <a:solidFill>
                  <a:schemeClr val="tx1">
                    <a:tint val="75000"/>
                  </a:schemeClr>
                </a:solidFill>
              </a:defRPr>
            </a:lvl4pPr>
            <a:lvl5pPr marL="2437978" indent="0">
              <a:buNone/>
              <a:defRPr sz="1900">
                <a:solidFill>
                  <a:schemeClr val="tx1">
                    <a:tint val="75000"/>
                  </a:schemeClr>
                </a:solidFill>
              </a:defRPr>
            </a:lvl5pPr>
            <a:lvl6pPr marL="3047468" indent="0">
              <a:buNone/>
              <a:defRPr sz="1900">
                <a:solidFill>
                  <a:schemeClr val="tx1">
                    <a:tint val="75000"/>
                  </a:schemeClr>
                </a:solidFill>
              </a:defRPr>
            </a:lvl6pPr>
            <a:lvl7pPr marL="3656959"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29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76666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9"/>
            <a:ext cx="5384800" cy="452543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9"/>
            <a:ext cx="5384800" cy="452543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643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491" indent="0">
              <a:buNone/>
              <a:defRPr sz="2700" b="1"/>
            </a:lvl2pPr>
            <a:lvl3pPr marL="1218990" indent="0">
              <a:buNone/>
              <a:defRPr sz="2400" b="1"/>
            </a:lvl3pPr>
            <a:lvl4pPr marL="1828482" indent="0">
              <a:buNone/>
              <a:defRPr sz="2100" b="1"/>
            </a:lvl4pPr>
            <a:lvl5pPr marL="2437978" indent="0">
              <a:buNone/>
              <a:defRPr sz="2100" b="1"/>
            </a:lvl5pPr>
            <a:lvl6pPr marL="3047468" indent="0">
              <a:buNone/>
              <a:defRPr sz="2100" b="1"/>
            </a:lvl6pPr>
            <a:lvl7pPr marL="3656959"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5935"/>
            <a:ext cx="5386917" cy="3949700"/>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4584"/>
            <a:ext cx="5389033" cy="641349"/>
          </a:xfrm>
        </p:spPr>
        <p:txBody>
          <a:bodyPr anchor="b"/>
          <a:lstStyle>
            <a:lvl1pPr marL="0" indent="0">
              <a:buNone/>
              <a:defRPr sz="3200" b="1"/>
            </a:lvl1pPr>
            <a:lvl2pPr marL="609491" indent="0">
              <a:buNone/>
              <a:defRPr sz="2700" b="1"/>
            </a:lvl2pPr>
            <a:lvl3pPr marL="1218990" indent="0">
              <a:buNone/>
              <a:defRPr sz="2400" b="1"/>
            </a:lvl3pPr>
            <a:lvl4pPr marL="1828482" indent="0">
              <a:buNone/>
              <a:defRPr sz="2100" b="1"/>
            </a:lvl4pPr>
            <a:lvl5pPr marL="2437978" indent="0">
              <a:buNone/>
              <a:defRPr sz="2100" b="1"/>
            </a:lvl5pPr>
            <a:lvl6pPr marL="3047468" indent="0">
              <a:buNone/>
              <a:defRPr sz="2100" b="1"/>
            </a:lvl6pPr>
            <a:lvl7pPr marL="3656959"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76" y="2175935"/>
            <a:ext cx="5389033" cy="3949700"/>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5629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91874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326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60"/>
            <a:ext cx="4011084" cy="1162049"/>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9"/>
            <a:ext cx="6815667" cy="585258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0"/>
            <a:ext cx="4011084" cy="4690533"/>
          </a:xfrm>
        </p:spPr>
        <p:txBody>
          <a:bodyPr/>
          <a:lstStyle>
            <a:lvl1pPr marL="0" indent="0">
              <a:buNone/>
              <a:defRPr sz="1900"/>
            </a:lvl1pPr>
            <a:lvl2pPr marL="609491" indent="0">
              <a:buNone/>
              <a:defRPr sz="1600"/>
            </a:lvl2pPr>
            <a:lvl3pPr marL="1218990" indent="0">
              <a:buNone/>
              <a:defRPr sz="1300"/>
            </a:lvl3pPr>
            <a:lvl4pPr marL="1828482" indent="0">
              <a:buNone/>
              <a:defRPr sz="1200"/>
            </a:lvl4pPr>
            <a:lvl5pPr marL="2437978" indent="0">
              <a:buNone/>
              <a:defRPr sz="1200"/>
            </a:lvl5pPr>
            <a:lvl6pPr marL="3047468" indent="0">
              <a:buNone/>
              <a:defRPr sz="1200"/>
            </a:lvl6pPr>
            <a:lvl7pPr marL="3656959"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118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7267"/>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300"/>
            </a:lvl1pPr>
            <a:lvl2pPr marL="609491" indent="0">
              <a:buNone/>
              <a:defRPr sz="3700"/>
            </a:lvl2pPr>
            <a:lvl3pPr marL="1218990" indent="0">
              <a:buNone/>
              <a:defRPr sz="3200"/>
            </a:lvl3pPr>
            <a:lvl4pPr marL="1828482" indent="0">
              <a:buNone/>
              <a:defRPr sz="2700"/>
            </a:lvl4pPr>
            <a:lvl5pPr marL="2437978" indent="0">
              <a:buNone/>
              <a:defRPr sz="2700"/>
            </a:lvl5pPr>
            <a:lvl6pPr marL="3047468" indent="0">
              <a:buNone/>
              <a:defRPr sz="2700"/>
            </a:lvl6pPr>
            <a:lvl7pPr marL="3656959"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7" y="5367868"/>
            <a:ext cx="7315200" cy="804333"/>
          </a:xfrm>
        </p:spPr>
        <p:txBody>
          <a:bodyPr/>
          <a:lstStyle>
            <a:lvl1pPr marL="0" indent="0">
              <a:buNone/>
              <a:defRPr sz="1900"/>
            </a:lvl1pPr>
            <a:lvl2pPr marL="609491" indent="0">
              <a:buNone/>
              <a:defRPr sz="1600"/>
            </a:lvl2pPr>
            <a:lvl3pPr marL="1218990" indent="0">
              <a:buNone/>
              <a:defRPr sz="1300"/>
            </a:lvl3pPr>
            <a:lvl4pPr marL="1828482" indent="0">
              <a:buNone/>
              <a:defRPr sz="1200"/>
            </a:lvl4pPr>
            <a:lvl5pPr marL="2437978" indent="0">
              <a:buNone/>
              <a:defRPr sz="1200"/>
            </a:lvl5pPr>
            <a:lvl6pPr marL="3047468" indent="0">
              <a:buNone/>
              <a:defRPr sz="1200"/>
            </a:lvl6pPr>
            <a:lvl7pPr marL="3656959"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3671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2849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9"/>
            <a:ext cx="27432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69"/>
            <a:ext cx="80264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981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ite Analysis">
    <p:spTree>
      <p:nvGrpSpPr>
        <p:cNvPr id="1" name=""/>
        <p:cNvGrpSpPr/>
        <p:nvPr/>
      </p:nvGrpSpPr>
      <p:grpSpPr>
        <a:xfrm>
          <a:off x="0" y="0"/>
          <a:ext cx="0" cy="0"/>
          <a:chOff x="0" y="0"/>
          <a:chExt cx="0" cy="0"/>
        </a:xfrm>
      </p:grpSpPr>
      <p:sp>
        <p:nvSpPr>
          <p:cNvPr id="2" name="Title 1"/>
          <p:cNvSpPr>
            <a:spLocks noGrp="1"/>
          </p:cNvSpPr>
          <p:nvPr>
            <p:ph type="title"/>
          </p:nvPr>
        </p:nvSpPr>
        <p:spPr>
          <a:xfrm>
            <a:off x="831324" y="564779"/>
            <a:ext cx="10529455" cy="403412"/>
          </a:xfrm>
        </p:spPr>
        <p:txBody>
          <a:bodyPr>
            <a:noAutofit/>
          </a:bodyPr>
          <a:lstStyle/>
          <a:p>
            <a:r>
              <a:rPr lang="en-US"/>
              <a:t>Click to edit Master title style</a:t>
            </a:r>
            <a:endParaRPr lang="en-US" dirty="0"/>
          </a:p>
        </p:txBody>
      </p:sp>
      <p:sp>
        <p:nvSpPr>
          <p:cNvPr id="8" name="Slide Number Placeholder 7"/>
          <p:cNvSpPr txBox="1">
            <a:spLocks/>
          </p:cNvSpPr>
          <p:nvPr/>
        </p:nvSpPr>
        <p:spPr>
          <a:xfrm>
            <a:off x="277092" y="6426239"/>
            <a:ext cx="554181" cy="248156"/>
          </a:xfrm>
          <a:prstGeom prst="rect">
            <a:avLst/>
          </a:prstGeom>
        </p:spPr>
        <p:txBody>
          <a:bodyPr vert="horz" lIns="80545" tIns="40334" rIns="80545" bIns="40334" rtlCol="0" anchor="ctr"/>
          <a:lstStyle>
            <a:lvl1pPr algn="r">
              <a:defRPr sz="1200" smtClean="0">
                <a:solidFill>
                  <a:srgbClr val="333333"/>
                </a:solidFill>
                <a:latin typeface="Arial" pitchFamily="34" charset="0"/>
                <a:cs typeface="Arial" pitchFamily="34" charset="0"/>
              </a:defRPr>
            </a:lvl1pPr>
          </a:lstStyle>
          <a:p>
            <a:pPr defTabSz="897452">
              <a:defRPr/>
            </a:pPr>
            <a:fld id="{B2E2F971-9BD8-4315-9AE8-C82073FA13F3}" type="slidenum">
              <a:rPr lang="en-US" sz="1100">
                <a:solidFill>
                  <a:srgbClr val="767662"/>
                </a:solidFill>
              </a:rPr>
              <a:pPr defTabSz="897452">
                <a:defRPr/>
              </a:pPr>
              <a:t>‹#›</a:t>
            </a:fld>
            <a:endParaRPr lang="en-US" sz="1100" dirty="0">
              <a:solidFill>
                <a:srgbClr val="767662"/>
              </a:solidFill>
            </a:endParaRPr>
          </a:p>
        </p:txBody>
      </p:sp>
      <p:sp>
        <p:nvSpPr>
          <p:cNvPr id="6" name="Content Placeholder 2"/>
          <p:cNvSpPr>
            <a:spLocks noGrp="1"/>
          </p:cNvSpPr>
          <p:nvPr>
            <p:ph idx="10"/>
          </p:nvPr>
        </p:nvSpPr>
        <p:spPr>
          <a:xfrm>
            <a:off x="831331" y="1008532"/>
            <a:ext cx="5098473" cy="4840941"/>
          </a:xfrm>
        </p:spPr>
        <p:txBody>
          <a:bodyPr>
            <a:noAutofit/>
          </a:bodyPr>
          <a:lstStyle>
            <a:lvl1pPr marL="0" indent="0" algn="just">
              <a:buFont typeface="Arial" pitchFamily="34" charset="0"/>
              <a:buNone/>
              <a:defRPr/>
            </a:lvl1pPr>
            <a:lvl2pPr algn="just">
              <a:defRPr/>
            </a:lvl2pPr>
            <a:lvl3pPr algn="just">
              <a:defRPr/>
            </a:lvl3pPr>
            <a:lvl4pPr algn="just">
              <a:defRPr/>
            </a:lvl4pPr>
            <a:lvl5pPr algn="ju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p:nvPr>
        </p:nvSpPr>
        <p:spPr>
          <a:xfrm>
            <a:off x="6251260" y="1008532"/>
            <a:ext cx="5098473" cy="4840941"/>
          </a:xfrm>
        </p:spPr>
        <p:txBody>
          <a:bodyPr>
            <a:noAutofit/>
          </a:bodyPr>
          <a:lstStyle>
            <a:lvl1pPr marL="0" indent="0" algn="just">
              <a:buFont typeface="Arial" pitchFamily="34" charset="0"/>
              <a:buNone/>
              <a:defRPr/>
            </a:lvl1pPr>
            <a:lvl2pPr algn="just">
              <a:defRPr/>
            </a:lvl2pPr>
            <a:lvl3pPr algn="just">
              <a:defRPr/>
            </a:lvl3pPr>
            <a:lvl4pPr algn="just">
              <a:defRPr/>
            </a:lvl4pPr>
            <a:lvl5pPr algn="ju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75915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502"/>
            <a:ext cx="10363200" cy="1468967"/>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379" indent="0" algn="ctr">
              <a:buNone/>
              <a:defRPr>
                <a:solidFill>
                  <a:schemeClr val="tx1">
                    <a:tint val="75000"/>
                  </a:schemeClr>
                </a:solidFill>
              </a:defRPr>
            </a:lvl2pPr>
            <a:lvl3pPr marL="1218780" indent="0" algn="ctr">
              <a:buNone/>
              <a:defRPr>
                <a:solidFill>
                  <a:schemeClr val="tx1">
                    <a:tint val="75000"/>
                  </a:schemeClr>
                </a:solidFill>
              </a:defRPr>
            </a:lvl3pPr>
            <a:lvl4pPr marL="1828165" indent="0" algn="ctr">
              <a:buNone/>
              <a:defRPr>
                <a:solidFill>
                  <a:schemeClr val="tx1">
                    <a:tint val="75000"/>
                  </a:schemeClr>
                </a:solidFill>
              </a:defRPr>
            </a:lvl4pPr>
            <a:lvl5pPr marL="2437558" indent="0" algn="ctr">
              <a:buNone/>
              <a:defRPr>
                <a:solidFill>
                  <a:schemeClr val="tx1">
                    <a:tint val="75000"/>
                  </a:schemeClr>
                </a:solidFill>
              </a:defRPr>
            </a:lvl5pPr>
            <a:lvl6pPr marL="3046936" indent="0" algn="ctr">
              <a:buNone/>
              <a:defRPr>
                <a:solidFill>
                  <a:schemeClr val="tx1">
                    <a:tint val="75000"/>
                  </a:schemeClr>
                </a:solidFill>
              </a:defRPr>
            </a:lvl6pPr>
            <a:lvl7pPr marL="3656315" indent="0" algn="ctr">
              <a:buNone/>
              <a:defRPr>
                <a:solidFill>
                  <a:schemeClr val="tx1">
                    <a:tint val="75000"/>
                  </a:schemeClr>
                </a:solidFill>
              </a:defRPr>
            </a:lvl7pPr>
            <a:lvl8pPr marL="4265707" indent="0" algn="ctr">
              <a:buNone/>
              <a:defRPr>
                <a:solidFill>
                  <a:schemeClr val="tx1">
                    <a:tint val="75000"/>
                  </a:schemeClr>
                </a:solidFill>
              </a:defRPr>
            </a:lvl8pPr>
            <a:lvl9pPr marL="487509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952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39" indent="0">
              <a:buNone/>
              <a:defRPr sz="2400">
                <a:solidFill>
                  <a:schemeClr val="tx1">
                    <a:tint val="75000"/>
                  </a:schemeClr>
                </a:solidFill>
              </a:defRPr>
            </a:lvl2pPr>
            <a:lvl3pPr marL="1219080" indent="0">
              <a:buNone/>
              <a:defRPr sz="2100">
                <a:solidFill>
                  <a:schemeClr val="tx1">
                    <a:tint val="75000"/>
                  </a:schemeClr>
                </a:solidFill>
              </a:defRPr>
            </a:lvl3pPr>
            <a:lvl4pPr marL="1828618" indent="0">
              <a:buNone/>
              <a:defRPr sz="1900">
                <a:solidFill>
                  <a:schemeClr val="tx1">
                    <a:tint val="75000"/>
                  </a:schemeClr>
                </a:solidFill>
              </a:defRPr>
            </a:lvl4pPr>
            <a:lvl5pPr marL="2438158" indent="0">
              <a:buNone/>
              <a:defRPr sz="1900">
                <a:solidFill>
                  <a:schemeClr val="tx1">
                    <a:tint val="75000"/>
                  </a:schemeClr>
                </a:solidFill>
              </a:defRPr>
            </a:lvl5pPr>
            <a:lvl6pPr marL="3047696" indent="0">
              <a:buNone/>
              <a:defRPr sz="1900">
                <a:solidFill>
                  <a:schemeClr val="tx1">
                    <a:tint val="75000"/>
                  </a:schemeClr>
                </a:solidFill>
              </a:defRPr>
            </a:lvl6pPr>
            <a:lvl7pPr marL="3657235" indent="0">
              <a:buNone/>
              <a:defRPr sz="1900">
                <a:solidFill>
                  <a:schemeClr val="tx1">
                    <a:tint val="75000"/>
                  </a:schemeClr>
                </a:solidFill>
              </a:defRPr>
            </a:lvl7pPr>
            <a:lvl8pPr marL="4266773" indent="0">
              <a:buNone/>
              <a:defRPr sz="1900">
                <a:solidFill>
                  <a:schemeClr val="tx1">
                    <a:tint val="75000"/>
                  </a:schemeClr>
                </a:solidFill>
              </a:defRPr>
            </a:lvl8pPr>
            <a:lvl9pPr marL="4876313"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26142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5453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187"/>
            <a:ext cx="10363200" cy="1500716"/>
          </a:xfrm>
        </p:spPr>
        <p:txBody>
          <a:bodyPr anchor="b"/>
          <a:lstStyle>
            <a:lvl1pPr marL="0" indent="0">
              <a:buNone/>
              <a:defRPr sz="2700">
                <a:solidFill>
                  <a:schemeClr val="tx1">
                    <a:tint val="75000"/>
                  </a:schemeClr>
                </a:solidFill>
              </a:defRPr>
            </a:lvl1pPr>
            <a:lvl2pPr marL="609379" indent="0">
              <a:buNone/>
              <a:defRPr sz="2400">
                <a:solidFill>
                  <a:schemeClr val="tx1">
                    <a:tint val="75000"/>
                  </a:schemeClr>
                </a:solidFill>
              </a:defRPr>
            </a:lvl2pPr>
            <a:lvl3pPr marL="1218780" indent="0">
              <a:buNone/>
              <a:defRPr sz="2100">
                <a:solidFill>
                  <a:schemeClr val="tx1">
                    <a:tint val="75000"/>
                  </a:schemeClr>
                </a:solidFill>
              </a:defRPr>
            </a:lvl3pPr>
            <a:lvl4pPr marL="1828165" indent="0">
              <a:buNone/>
              <a:defRPr sz="1900">
                <a:solidFill>
                  <a:schemeClr val="tx1">
                    <a:tint val="75000"/>
                  </a:schemeClr>
                </a:solidFill>
              </a:defRPr>
            </a:lvl4pPr>
            <a:lvl5pPr marL="2437558" indent="0">
              <a:buNone/>
              <a:defRPr sz="1900">
                <a:solidFill>
                  <a:schemeClr val="tx1">
                    <a:tint val="75000"/>
                  </a:schemeClr>
                </a:solidFill>
              </a:defRPr>
            </a:lvl5pPr>
            <a:lvl6pPr marL="3046936" indent="0">
              <a:buNone/>
              <a:defRPr sz="1900">
                <a:solidFill>
                  <a:schemeClr val="tx1">
                    <a:tint val="75000"/>
                  </a:schemeClr>
                </a:solidFill>
              </a:defRPr>
            </a:lvl6pPr>
            <a:lvl7pPr marL="3656315" indent="0">
              <a:buNone/>
              <a:defRPr sz="1900">
                <a:solidFill>
                  <a:schemeClr val="tx1">
                    <a:tint val="75000"/>
                  </a:schemeClr>
                </a:solidFill>
              </a:defRPr>
            </a:lvl7pPr>
            <a:lvl8pPr marL="4265707" indent="0">
              <a:buNone/>
              <a:defRPr sz="1900">
                <a:solidFill>
                  <a:schemeClr val="tx1">
                    <a:tint val="75000"/>
                  </a:schemeClr>
                </a:solidFill>
              </a:defRPr>
            </a:lvl8pPr>
            <a:lvl9pPr marL="487509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2852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18"/>
            <a:ext cx="5384800" cy="452543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18"/>
            <a:ext cx="5384800" cy="452543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93490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379" indent="0">
              <a:buNone/>
              <a:defRPr sz="2700" b="1"/>
            </a:lvl2pPr>
            <a:lvl3pPr marL="1218780" indent="0">
              <a:buNone/>
              <a:defRPr sz="2400" b="1"/>
            </a:lvl3pPr>
            <a:lvl4pPr marL="1828165" indent="0">
              <a:buNone/>
              <a:defRPr sz="2100" b="1"/>
            </a:lvl4pPr>
            <a:lvl5pPr marL="2437558" indent="0">
              <a:buNone/>
              <a:defRPr sz="2100" b="1"/>
            </a:lvl5pPr>
            <a:lvl6pPr marL="3046936" indent="0">
              <a:buNone/>
              <a:defRPr sz="2100" b="1"/>
            </a:lvl6pPr>
            <a:lvl7pPr marL="3656315" indent="0">
              <a:buNone/>
              <a:defRPr sz="2100" b="1"/>
            </a:lvl7pPr>
            <a:lvl8pPr marL="4265707" indent="0">
              <a:buNone/>
              <a:defRPr sz="2100" b="1"/>
            </a:lvl8pPr>
            <a:lvl9pPr marL="4875093"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5935"/>
            <a:ext cx="5386917" cy="3949700"/>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5" y="1534584"/>
            <a:ext cx="5389033" cy="641349"/>
          </a:xfrm>
        </p:spPr>
        <p:txBody>
          <a:bodyPr anchor="b"/>
          <a:lstStyle>
            <a:lvl1pPr marL="0" indent="0">
              <a:buNone/>
              <a:defRPr sz="3200" b="1"/>
            </a:lvl1pPr>
            <a:lvl2pPr marL="609379" indent="0">
              <a:buNone/>
              <a:defRPr sz="2700" b="1"/>
            </a:lvl2pPr>
            <a:lvl3pPr marL="1218780" indent="0">
              <a:buNone/>
              <a:defRPr sz="2400" b="1"/>
            </a:lvl3pPr>
            <a:lvl4pPr marL="1828165" indent="0">
              <a:buNone/>
              <a:defRPr sz="2100" b="1"/>
            </a:lvl4pPr>
            <a:lvl5pPr marL="2437558" indent="0">
              <a:buNone/>
              <a:defRPr sz="2100" b="1"/>
            </a:lvl5pPr>
            <a:lvl6pPr marL="3046936" indent="0">
              <a:buNone/>
              <a:defRPr sz="2100" b="1"/>
            </a:lvl6pPr>
            <a:lvl7pPr marL="3656315" indent="0">
              <a:buNone/>
              <a:defRPr sz="2100" b="1"/>
            </a:lvl7pPr>
            <a:lvl8pPr marL="4265707" indent="0">
              <a:buNone/>
              <a:defRPr sz="2100" b="1"/>
            </a:lvl8pPr>
            <a:lvl9pPr marL="4875093"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85" y="2175935"/>
            <a:ext cx="5389033" cy="3949700"/>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55621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7076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94700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69"/>
            <a:ext cx="4011084" cy="1162049"/>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69"/>
            <a:ext cx="6815667" cy="585258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0"/>
            <a:ext cx="4011084" cy="4690533"/>
          </a:xfrm>
        </p:spPr>
        <p:txBody>
          <a:bodyPr/>
          <a:lstStyle>
            <a:lvl1pPr marL="0" indent="0">
              <a:buNone/>
              <a:defRPr sz="1900"/>
            </a:lvl1pPr>
            <a:lvl2pPr marL="609379" indent="0">
              <a:buNone/>
              <a:defRPr sz="1600"/>
            </a:lvl2pPr>
            <a:lvl3pPr marL="1218780" indent="0">
              <a:buNone/>
              <a:defRPr sz="1300"/>
            </a:lvl3pPr>
            <a:lvl4pPr marL="1828165" indent="0">
              <a:buNone/>
              <a:defRPr sz="1200"/>
            </a:lvl4pPr>
            <a:lvl5pPr marL="2437558" indent="0">
              <a:buNone/>
              <a:defRPr sz="1200"/>
            </a:lvl5pPr>
            <a:lvl6pPr marL="3046936" indent="0">
              <a:buNone/>
              <a:defRPr sz="1200"/>
            </a:lvl6pPr>
            <a:lvl7pPr marL="3656315" indent="0">
              <a:buNone/>
              <a:defRPr sz="1200"/>
            </a:lvl7pPr>
            <a:lvl8pPr marL="4265707" indent="0">
              <a:buNone/>
              <a:defRPr sz="1200"/>
            </a:lvl8pPr>
            <a:lvl9pPr marL="487509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9578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7267"/>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300"/>
            </a:lvl1pPr>
            <a:lvl2pPr marL="609379" indent="0">
              <a:buNone/>
              <a:defRPr sz="3700"/>
            </a:lvl2pPr>
            <a:lvl3pPr marL="1218780" indent="0">
              <a:buNone/>
              <a:defRPr sz="3200"/>
            </a:lvl3pPr>
            <a:lvl4pPr marL="1828165" indent="0">
              <a:buNone/>
              <a:defRPr sz="2700"/>
            </a:lvl4pPr>
            <a:lvl5pPr marL="2437558" indent="0">
              <a:buNone/>
              <a:defRPr sz="2700"/>
            </a:lvl5pPr>
            <a:lvl6pPr marL="3046936" indent="0">
              <a:buNone/>
              <a:defRPr sz="2700"/>
            </a:lvl6pPr>
            <a:lvl7pPr marL="3656315" indent="0">
              <a:buNone/>
              <a:defRPr sz="2700"/>
            </a:lvl7pPr>
            <a:lvl8pPr marL="4265707" indent="0">
              <a:buNone/>
              <a:defRPr sz="2700"/>
            </a:lvl8pPr>
            <a:lvl9pPr marL="4875093" indent="0">
              <a:buNone/>
              <a:defRPr sz="2700"/>
            </a:lvl9pPr>
          </a:lstStyle>
          <a:p>
            <a:endParaRPr lang="en-US"/>
          </a:p>
        </p:txBody>
      </p:sp>
      <p:sp>
        <p:nvSpPr>
          <p:cNvPr id="4" name="Text Placeholder 3"/>
          <p:cNvSpPr>
            <a:spLocks noGrp="1"/>
          </p:cNvSpPr>
          <p:nvPr>
            <p:ph type="body" sz="half" idx="2"/>
          </p:nvPr>
        </p:nvSpPr>
        <p:spPr>
          <a:xfrm>
            <a:off x="2389717" y="5367868"/>
            <a:ext cx="7315200" cy="804333"/>
          </a:xfrm>
        </p:spPr>
        <p:txBody>
          <a:bodyPr/>
          <a:lstStyle>
            <a:lvl1pPr marL="0" indent="0">
              <a:buNone/>
              <a:defRPr sz="1900"/>
            </a:lvl1pPr>
            <a:lvl2pPr marL="609379" indent="0">
              <a:buNone/>
              <a:defRPr sz="1600"/>
            </a:lvl2pPr>
            <a:lvl3pPr marL="1218780" indent="0">
              <a:buNone/>
              <a:defRPr sz="1300"/>
            </a:lvl3pPr>
            <a:lvl4pPr marL="1828165" indent="0">
              <a:buNone/>
              <a:defRPr sz="1200"/>
            </a:lvl4pPr>
            <a:lvl5pPr marL="2437558" indent="0">
              <a:buNone/>
              <a:defRPr sz="1200"/>
            </a:lvl5pPr>
            <a:lvl6pPr marL="3046936" indent="0">
              <a:buNone/>
              <a:defRPr sz="1200"/>
            </a:lvl6pPr>
            <a:lvl7pPr marL="3656315" indent="0">
              <a:buNone/>
              <a:defRPr sz="1200"/>
            </a:lvl7pPr>
            <a:lvl8pPr marL="4265707" indent="0">
              <a:buNone/>
              <a:defRPr sz="1200"/>
            </a:lvl8pPr>
            <a:lvl9pPr marL="487509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5157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71652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9"/>
            <a:ext cx="27432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69"/>
            <a:ext cx="80264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2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17835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Site Analysis">
    <p:spTree>
      <p:nvGrpSpPr>
        <p:cNvPr id="1" name=""/>
        <p:cNvGrpSpPr/>
        <p:nvPr/>
      </p:nvGrpSpPr>
      <p:grpSpPr>
        <a:xfrm>
          <a:off x="0" y="0"/>
          <a:ext cx="0" cy="0"/>
          <a:chOff x="0" y="0"/>
          <a:chExt cx="0" cy="0"/>
        </a:xfrm>
      </p:grpSpPr>
      <p:sp>
        <p:nvSpPr>
          <p:cNvPr id="2" name="Title 1"/>
          <p:cNvSpPr>
            <a:spLocks noGrp="1"/>
          </p:cNvSpPr>
          <p:nvPr>
            <p:ph type="title"/>
          </p:nvPr>
        </p:nvSpPr>
        <p:spPr>
          <a:xfrm>
            <a:off x="831324" y="564779"/>
            <a:ext cx="10529455" cy="403412"/>
          </a:xfrm>
        </p:spPr>
        <p:txBody>
          <a:bodyPr>
            <a:noAutofit/>
          </a:bodyPr>
          <a:lstStyle/>
          <a:p>
            <a:r>
              <a:rPr lang="en-US"/>
              <a:t>Click to edit Master title style</a:t>
            </a:r>
            <a:endParaRPr lang="en-US" dirty="0"/>
          </a:p>
        </p:txBody>
      </p:sp>
      <p:sp>
        <p:nvSpPr>
          <p:cNvPr id="8" name="Slide Number Placeholder 7"/>
          <p:cNvSpPr txBox="1">
            <a:spLocks/>
          </p:cNvSpPr>
          <p:nvPr/>
        </p:nvSpPr>
        <p:spPr>
          <a:xfrm>
            <a:off x="277092" y="6426239"/>
            <a:ext cx="554181" cy="248156"/>
          </a:xfrm>
          <a:prstGeom prst="rect">
            <a:avLst/>
          </a:prstGeom>
        </p:spPr>
        <p:txBody>
          <a:bodyPr vert="horz" lIns="80531" tIns="40334" rIns="80531" bIns="40334" rtlCol="0" anchor="ctr"/>
          <a:lstStyle>
            <a:lvl1pPr algn="r">
              <a:defRPr sz="1200" smtClean="0">
                <a:solidFill>
                  <a:srgbClr val="333333"/>
                </a:solidFill>
                <a:latin typeface="Arial" pitchFamily="34" charset="0"/>
                <a:cs typeface="Arial" pitchFamily="34" charset="0"/>
              </a:defRPr>
            </a:lvl1pPr>
          </a:lstStyle>
          <a:p>
            <a:pPr defTabSz="897298">
              <a:defRPr/>
            </a:pPr>
            <a:fld id="{B2E2F971-9BD8-4315-9AE8-C82073FA13F3}" type="slidenum">
              <a:rPr lang="en-US" sz="1100">
                <a:solidFill>
                  <a:srgbClr val="767662"/>
                </a:solidFill>
              </a:rPr>
              <a:pPr defTabSz="897298">
                <a:defRPr/>
              </a:pPr>
              <a:t>‹#›</a:t>
            </a:fld>
            <a:endParaRPr lang="en-US" sz="1100" dirty="0">
              <a:solidFill>
                <a:srgbClr val="767662"/>
              </a:solidFill>
            </a:endParaRPr>
          </a:p>
        </p:txBody>
      </p:sp>
      <p:sp>
        <p:nvSpPr>
          <p:cNvPr id="6" name="Content Placeholder 2"/>
          <p:cNvSpPr>
            <a:spLocks noGrp="1"/>
          </p:cNvSpPr>
          <p:nvPr>
            <p:ph idx="10"/>
          </p:nvPr>
        </p:nvSpPr>
        <p:spPr>
          <a:xfrm>
            <a:off x="831331" y="1008532"/>
            <a:ext cx="5098473" cy="4840941"/>
          </a:xfrm>
        </p:spPr>
        <p:txBody>
          <a:bodyPr>
            <a:noAutofit/>
          </a:bodyPr>
          <a:lstStyle>
            <a:lvl1pPr marL="0" indent="0" algn="just">
              <a:buFont typeface="Arial" pitchFamily="34" charset="0"/>
              <a:buNone/>
              <a:defRPr/>
            </a:lvl1pPr>
            <a:lvl2pPr algn="just">
              <a:defRPr/>
            </a:lvl2pPr>
            <a:lvl3pPr algn="just">
              <a:defRPr/>
            </a:lvl3pPr>
            <a:lvl4pPr algn="just">
              <a:defRPr/>
            </a:lvl4pPr>
            <a:lvl5pPr algn="ju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p:nvPr>
        </p:nvSpPr>
        <p:spPr>
          <a:xfrm>
            <a:off x="6251269" y="1008532"/>
            <a:ext cx="5098473" cy="4840941"/>
          </a:xfrm>
        </p:spPr>
        <p:txBody>
          <a:bodyPr>
            <a:noAutofit/>
          </a:bodyPr>
          <a:lstStyle>
            <a:lvl1pPr marL="0" indent="0" algn="just">
              <a:buFont typeface="Arial" pitchFamily="34" charset="0"/>
              <a:buNone/>
              <a:defRPr/>
            </a:lvl1pPr>
            <a:lvl2pPr algn="just">
              <a:defRPr/>
            </a:lvl2pPr>
            <a:lvl3pPr algn="just">
              <a:defRPr/>
            </a:lvl3pPr>
            <a:lvl4pPr algn="just">
              <a:defRPr/>
            </a:lvl4pPr>
            <a:lvl5pPr algn="ju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26449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9"/>
            <a:ext cx="10363200" cy="1468967"/>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39" indent="0" algn="ctr">
              <a:buNone/>
              <a:defRPr>
                <a:solidFill>
                  <a:schemeClr val="tx1">
                    <a:tint val="75000"/>
                  </a:schemeClr>
                </a:solidFill>
              </a:defRPr>
            </a:lvl2pPr>
            <a:lvl3pPr marL="1219080" indent="0" algn="ctr">
              <a:buNone/>
              <a:defRPr>
                <a:solidFill>
                  <a:schemeClr val="tx1">
                    <a:tint val="75000"/>
                  </a:schemeClr>
                </a:solidFill>
              </a:defRPr>
            </a:lvl3pPr>
            <a:lvl4pPr marL="1828618" indent="0" algn="ctr">
              <a:buNone/>
              <a:defRPr>
                <a:solidFill>
                  <a:schemeClr val="tx1">
                    <a:tint val="75000"/>
                  </a:schemeClr>
                </a:solidFill>
              </a:defRPr>
            </a:lvl4pPr>
            <a:lvl5pPr marL="2438158" indent="0" algn="ctr">
              <a:buNone/>
              <a:defRPr>
                <a:solidFill>
                  <a:schemeClr val="tx1">
                    <a:tint val="75000"/>
                  </a:schemeClr>
                </a:solidFill>
              </a:defRPr>
            </a:lvl5pPr>
            <a:lvl6pPr marL="3047696" indent="0" algn="ctr">
              <a:buNone/>
              <a:defRPr>
                <a:solidFill>
                  <a:schemeClr val="tx1">
                    <a:tint val="75000"/>
                  </a:schemeClr>
                </a:solidFill>
              </a:defRPr>
            </a:lvl6pPr>
            <a:lvl7pPr marL="3657235" indent="0" algn="ctr">
              <a:buNone/>
              <a:defRPr>
                <a:solidFill>
                  <a:schemeClr val="tx1">
                    <a:tint val="75000"/>
                  </a:schemeClr>
                </a:solidFill>
              </a:defRPr>
            </a:lvl7pPr>
            <a:lvl8pPr marL="4266773" indent="0" algn="ctr">
              <a:buNone/>
              <a:defRPr>
                <a:solidFill>
                  <a:schemeClr val="tx1">
                    <a:tint val="75000"/>
                  </a:schemeClr>
                </a:solidFill>
              </a:defRPr>
            </a:lvl8pPr>
            <a:lvl9pPr marL="487631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5325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1" y="0"/>
            <a:ext cx="12192000" cy="6858000"/>
          </a:xfrm>
          <a:prstGeom prst="rect">
            <a:avLst/>
          </a:prstGeom>
          <a:solidFill>
            <a:srgbClr val="22AFA4"/>
          </a:solidFill>
          <a:ln>
            <a:noFill/>
          </a:ln>
        </p:spPr>
        <p:style>
          <a:lnRef idx="1">
            <a:schemeClr val="accent1"/>
          </a:lnRef>
          <a:fillRef idx="3">
            <a:schemeClr val="accent1"/>
          </a:fillRef>
          <a:effectRef idx="2">
            <a:schemeClr val="accent1"/>
          </a:effectRef>
          <a:fontRef idx="minor">
            <a:schemeClr val="lt1"/>
          </a:fontRef>
        </p:style>
        <p:txBody>
          <a:bodyPr lIns="91434" tIns="45718" rIns="91434" bIns="45718" rtlCol="0" anchor="ctr"/>
          <a:lstStyle/>
          <a:p>
            <a:pPr algn="ctr" defTabSz="609523"/>
            <a:endParaRPr lang="en-US" sz="2400">
              <a:solidFill>
                <a:prstClr val="white"/>
              </a:solidFill>
            </a:endParaRPr>
          </a:p>
        </p:txBody>
      </p:sp>
    </p:spTree>
    <p:extLst>
      <p:ext uri="{BB962C8B-B14F-4D97-AF65-F5344CB8AC3E}">
        <p14:creationId xmlns:p14="http://schemas.microsoft.com/office/powerpoint/2010/main" val="22821395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187"/>
            <a:ext cx="10363200" cy="1500716"/>
          </a:xfrm>
        </p:spPr>
        <p:txBody>
          <a:bodyPr anchor="b"/>
          <a:lstStyle>
            <a:lvl1pPr marL="0" indent="0">
              <a:buNone/>
              <a:defRPr sz="2700">
                <a:solidFill>
                  <a:schemeClr val="tx1">
                    <a:tint val="75000"/>
                  </a:schemeClr>
                </a:solidFill>
              </a:defRPr>
            </a:lvl1pPr>
            <a:lvl2pPr marL="609539" indent="0">
              <a:buNone/>
              <a:defRPr sz="2400">
                <a:solidFill>
                  <a:schemeClr val="tx1">
                    <a:tint val="75000"/>
                  </a:schemeClr>
                </a:solidFill>
              </a:defRPr>
            </a:lvl2pPr>
            <a:lvl3pPr marL="1219080" indent="0">
              <a:buNone/>
              <a:defRPr sz="2100">
                <a:solidFill>
                  <a:schemeClr val="tx1">
                    <a:tint val="75000"/>
                  </a:schemeClr>
                </a:solidFill>
              </a:defRPr>
            </a:lvl3pPr>
            <a:lvl4pPr marL="1828618" indent="0">
              <a:buNone/>
              <a:defRPr sz="1900">
                <a:solidFill>
                  <a:schemeClr val="tx1">
                    <a:tint val="75000"/>
                  </a:schemeClr>
                </a:solidFill>
              </a:defRPr>
            </a:lvl4pPr>
            <a:lvl5pPr marL="2438158" indent="0">
              <a:buNone/>
              <a:defRPr sz="1900">
                <a:solidFill>
                  <a:schemeClr val="tx1">
                    <a:tint val="75000"/>
                  </a:schemeClr>
                </a:solidFill>
              </a:defRPr>
            </a:lvl5pPr>
            <a:lvl6pPr marL="3047696" indent="0">
              <a:buNone/>
              <a:defRPr sz="1900">
                <a:solidFill>
                  <a:schemeClr val="tx1">
                    <a:tint val="75000"/>
                  </a:schemeClr>
                </a:solidFill>
              </a:defRPr>
            </a:lvl6pPr>
            <a:lvl7pPr marL="3657235" indent="0">
              <a:buNone/>
              <a:defRPr sz="1900">
                <a:solidFill>
                  <a:schemeClr val="tx1">
                    <a:tint val="75000"/>
                  </a:schemeClr>
                </a:solidFill>
              </a:defRPr>
            </a:lvl7pPr>
            <a:lvl8pPr marL="4266773" indent="0">
              <a:buNone/>
              <a:defRPr sz="1900">
                <a:solidFill>
                  <a:schemeClr val="tx1">
                    <a:tint val="75000"/>
                  </a:schemeClr>
                </a:solidFill>
              </a:defRPr>
            </a:lvl8pPr>
            <a:lvl9pPr marL="487631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853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43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43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2386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539" indent="0">
              <a:buNone/>
              <a:defRPr sz="2700" b="1"/>
            </a:lvl2pPr>
            <a:lvl3pPr marL="1219080" indent="0">
              <a:buNone/>
              <a:defRPr sz="2400" b="1"/>
            </a:lvl3pPr>
            <a:lvl4pPr marL="1828618" indent="0">
              <a:buNone/>
              <a:defRPr sz="2100" b="1"/>
            </a:lvl4pPr>
            <a:lvl5pPr marL="2438158" indent="0">
              <a:buNone/>
              <a:defRPr sz="2100" b="1"/>
            </a:lvl5pPr>
            <a:lvl6pPr marL="3047696" indent="0">
              <a:buNone/>
              <a:defRPr sz="2100" b="1"/>
            </a:lvl6pPr>
            <a:lvl7pPr marL="3657235" indent="0">
              <a:buNone/>
              <a:defRPr sz="2100" b="1"/>
            </a:lvl7pPr>
            <a:lvl8pPr marL="4266773" indent="0">
              <a:buNone/>
              <a:defRPr sz="2100" b="1"/>
            </a:lvl8pPr>
            <a:lvl9pPr marL="4876313"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5935"/>
            <a:ext cx="5386917" cy="3949700"/>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4584"/>
            <a:ext cx="5389033" cy="641349"/>
          </a:xfrm>
        </p:spPr>
        <p:txBody>
          <a:bodyPr anchor="b"/>
          <a:lstStyle>
            <a:lvl1pPr marL="0" indent="0">
              <a:buNone/>
              <a:defRPr sz="3200" b="1"/>
            </a:lvl1pPr>
            <a:lvl2pPr marL="609539" indent="0">
              <a:buNone/>
              <a:defRPr sz="2700" b="1"/>
            </a:lvl2pPr>
            <a:lvl3pPr marL="1219080" indent="0">
              <a:buNone/>
              <a:defRPr sz="2400" b="1"/>
            </a:lvl3pPr>
            <a:lvl4pPr marL="1828618" indent="0">
              <a:buNone/>
              <a:defRPr sz="2100" b="1"/>
            </a:lvl4pPr>
            <a:lvl5pPr marL="2438158" indent="0">
              <a:buNone/>
              <a:defRPr sz="2100" b="1"/>
            </a:lvl5pPr>
            <a:lvl6pPr marL="3047696" indent="0">
              <a:buNone/>
              <a:defRPr sz="2100" b="1"/>
            </a:lvl6pPr>
            <a:lvl7pPr marL="3657235" indent="0">
              <a:buNone/>
              <a:defRPr sz="2100" b="1"/>
            </a:lvl7pPr>
            <a:lvl8pPr marL="4266773" indent="0">
              <a:buNone/>
              <a:defRPr sz="2100" b="1"/>
            </a:lvl8pPr>
            <a:lvl9pPr marL="4876313"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72" y="2175935"/>
            <a:ext cx="5389033" cy="3949700"/>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1346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8635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0362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6"/>
            <a:ext cx="4011084" cy="1162049"/>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5"/>
            <a:ext cx="6815667" cy="585258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0"/>
            <a:ext cx="4011084" cy="4690533"/>
          </a:xfrm>
        </p:spPr>
        <p:txBody>
          <a:bodyPr/>
          <a:lstStyle>
            <a:lvl1pPr marL="0" indent="0">
              <a:buNone/>
              <a:defRPr sz="1900"/>
            </a:lvl1pPr>
            <a:lvl2pPr marL="609539" indent="0">
              <a:buNone/>
              <a:defRPr sz="1600"/>
            </a:lvl2pPr>
            <a:lvl3pPr marL="1219080" indent="0">
              <a:buNone/>
              <a:defRPr sz="1300"/>
            </a:lvl3pPr>
            <a:lvl4pPr marL="1828618" indent="0">
              <a:buNone/>
              <a:defRPr sz="1200"/>
            </a:lvl4pPr>
            <a:lvl5pPr marL="2438158" indent="0">
              <a:buNone/>
              <a:defRPr sz="1200"/>
            </a:lvl5pPr>
            <a:lvl6pPr marL="3047696" indent="0">
              <a:buNone/>
              <a:defRPr sz="1200"/>
            </a:lvl6pPr>
            <a:lvl7pPr marL="3657235" indent="0">
              <a:buNone/>
              <a:defRPr sz="1200"/>
            </a:lvl7pPr>
            <a:lvl8pPr marL="4266773" indent="0">
              <a:buNone/>
              <a:defRPr sz="1200"/>
            </a:lvl8pPr>
            <a:lvl9pPr marL="487631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107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7267"/>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300"/>
            </a:lvl1pPr>
            <a:lvl2pPr marL="609539" indent="0">
              <a:buNone/>
              <a:defRPr sz="3700"/>
            </a:lvl2pPr>
            <a:lvl3pPr marL="1219080" indent="0">
              <a:buNone/>
              <a:defRPr sz="3200"/>
            </a:lvl3pPr>
            <a:lvl4pPr marL="1828618" indent="0">
              <a:buNone/>
              <a:defRPr sz="2700"/>
            </a:lvl4pPr>
            <a:lvl5pPr marL="2438158" indent="0">
              <a:buNone/>
              <a:defRPr sz="2700"/>
            </a:lvl5pPr>
            <a:lvl6pPr marL="3047696" indent="0">
              <a:buNone/>
              <a:defRPr sz="2700"/>
            </a:lvl6pPr>
            <a:lvl7pPr marL="3657235" indent="0">
              <a:buNone/>
              <a:defRPr sz="2700"/>
            </a:lvl7pPr>
            <a:lvl8pPr marL="4266773" indent="0">
              <a:buNone/>
              <a:defRPr sz="2700"/>
            </a:lvl8pPr>
            <a:lvl9pPr marL="4876313" indent="0">
              <a:buNone/>
              <a:defRPr sz="2700"/>
            </a:lvl9pPr>
          </a:lstStyle>
          <a:p>
            <a:endParaRPr lang="en-US"/>
          </a:p>
        </p:txBody>
      </p:sp>
      <p:sp>
        <p:nvSpPr>
          <p:cNvPr id="4" name="Text Placeholder 3"/>
          <p:cNvSpPr>
            <a:spLocks noGrp="1"/>
          </p:cNvSpPr>
          <p:nvPr>
            <p:ph type="body" sz="half" idx="2"/>
          </p:nvPr>
        </p:nvSpPr>
        <p:spPr>
          <a:xfrm>
            <a:off x="2389717" y="5367868"/>
            <a:ext cx="7315200" cy="804333"/>
          </a:xfrm>
        </p:spPr>
        <p:txBody>
          <a:bodyPr/>
          <a:lstStyle>
            <a:lvl1pPr marL="0" indent="0">
              <a:buNone/>
              <a:defRPr sz="1900"/>
            </a:lvl1pPr>
            <a:lvl2pPr marL="609539" indent="0">
              <a:buNone/>
              <a:defRPr sz="1600"/>
            </a:lvl2pPr>
            <a:lvl3pPr marL="1219080" indent="0">
              <a:buNone/>
              <a:defRPr sz="1300"/>
            </a:lvl3pPr>
            <a:lvl4pPr marL="1828618" indent="0">
              <a:buNone/>
              <a:defRPr sz="1200"/>
            </a:lvl4pPr>
            <a:lvl5pPr marL="2438158" indent="0">
              <a:buNone/>
              <a:defRPr sz="1200"/>
            </a:lvl5pPr>
            <a:lvl6pPr marL="3047696" indent="0">
              <a:buNone/>
              <a:defRPr sz="1200"/>
            </a:lvl6pPr>
            <a:lvl7pPr marL="3657235" indent="0">
              <a:buNone/>
              <a:defRPr sz="1200"/>
            </a:lvl7pPr>
            <a:lvl8pPr marL="4266773" indent="0">
              <a:buNone/>
              <a:defRPr sz="1200"/>
            </a:lvl8pPr>
            <a:lvl9pPr marL="487631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257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22129"/>
            <a:ext cx="5386917" cy="639763"/>
          </a:xfrm>
        </p:spPr>
        <p:txBody>
          <a:bodyPr anchor="b"/>
          <a:lstStyle>
            <a:lvl1pPr marL="0" indent="0">
              <a:buNone/>
              <a:defRPr sz="3200" b="1"/>
            </a:lvl1pPr>
            <a:lvl2pPr marL="609539" indent="0">
              <a:buNone/>
              <a:defRPr sz="2700" b="1"/>
            </a:lvl2pPr>
            <a:lvl3pPr marL="1219080" indent="0">
              <a:buNone/>
              <a:defRPr sz="2400" b="1"/>
            </a:lvl3pPr>
            <a:lvl4pPr marL="1828618" indent="0">
              <a:buNone/>
              <a:defRPr sz="2100" b="1"/>
            </a:lvl4pPr>
            <a:lvl5pPr marL="2438158" indent="0">
              <a:buNone/>
              <a:defRPr sz="2100" b="1"/>
            </a:lvl5pPr>
            <a:lvl6pPr marL="3047696" indent="0">
              <a:buNone/>
              <a:defRPr sz="2100" b="1"/>
            </a:lvl6pPr>
            <a:lvl7pPr marL="3657235" indent="0">
              <a:buNone/>
              <a:defRPr sz="2100" b="1"/>
            </a:lvl7pPr>
            <a:lvl8pPr marL="4266773" indent="0">
              <a:buNone/>
              <a:defRPr sz="2100" b="1"/>
            </a:lvl8pPr>
            <a:lvl9pPr marL="4876313"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482733"/>
            <a:ext cx="5386917" cy="364343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73" y="1822125"/>
            <a:ext cx="5389033" cy="639763"/>
          </a:xfrm>
        </p:spPr>
        <p:txBody>
          <a:bodyPr anchor="b"/>
          <a:lstStyle>
            <a:lvl1pPr marL="0" indent="0">
              <a:buNone/>
              <a:defRPr sz="3200" b="1"/>
            </a:lvl1pPr>
            <a:lvl2pPr marL="609539" indent="0">
              <a:buNone/>
              <a:defRPr sz="2700" b="1"/>
            </a:lvl2pPr>
            <a:lvl3pPr marL="1219080" indent="0">
              <a:buNone/>
              <a:defRPr sz="2400" b="1"/>
            </a:lvl3pPr>
            <a:lvl4pPr marL="1828618" indent="0">
              <a:buNone/>
              <a:defRPr sz="2100" b="1"/>
            </a:lvl4pPr>
            <a:lvl5pPr marL="2438158" indent="0">
              <a:buNone/>
              <a:defRPr sz="2100" b="1"/>
            </a:lvl5pPr>
            <a:lvl6pPr marL="3047696" indent="0">
              <a:buNone/>
              <a:defRPr sz="2100" b="1"/>
            </a:lvl6pPr>
            <a:lvl7pPr marL="3657235" indent="0">
              <a:buNone/>
              <a:defRPr sz="2100" b="1"/>
            </a:lvl7pPr>
            <a:lvl8pPr marL="4266773" indent="0">
              <a:buNone/>
              <a:defRPr sz="2100" b="1"/>
            </a:lvl8pPr>
            <a:lvl9pPr marL="4876313"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73" y="2461893"/>
            <a:ext cx="5389033" cy="366427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170598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33452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9"/>
            <a:ext cx="27432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69"/>
            <a:ext cx="80264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239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555"/>
            <a:ext cx="10363200" cy="1468967"/>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8739" indent="0" algn="ctr">
              <a:buNone/>
              <a:defRPr>
                <a:solidFill>
                  <a:schemeClr val="tx1">
                    <a:tint val="75000"/>
                  </a:schemeClr>
                </a:solidFill>
              </a:defRPr>
            </a:lvl2pPr>
            <a:lvl3pPr marL="1217580" indent="0" algn="ctr">
              <a:buNone/>
              <a:defRPr>
                <a:solidFill>
                  <a:schemeClr val="tx1">
                    <a:tint val="75000"/>
                  </a:schemeClr>
                </a:solidFill>
              </a:defRPr>
            </a:lvl3pPr>
            <a:lvl4pPr marL="1826352" indent="0" algn="ctr">
              <a:buNone/>
              <a:defRPr>
                <a:solidFill>
                  <a:schemeClr val="tx1">
                    <a:tint val="75000"/>
                  </a:schemeClr>
                </a:solidFill>
              </a:defRPr>
            </a:lvl4pPr>
            <a:lvl5pPr marL="2435158" indent="0" algn="ctr">
              <a:buNone/>
              <a:defRPr>
                <a:solidFill>
                  <a:schemeClr val="tx1">
                    <a:tint val="75000"/>
                  </a:schemeClr>
                </a:solidFill>
              </a:defRPr>
            </a:lvl5pPr>
            <a:lvl6pPr marL="3043896" indent="0" algn="ctr">
              <a:buNone/>
              <a:defRPr>
                <a:solidFill>
                  <a:schemeClr val="tx1">
                    <a:tint val="75000"/>
                  </a:schemeClr>
                </a:solidFill>
              </a:defRPr>
            </a:lvl6pPr>
            <a:lvl7pPr marL="3652635" indent="0" algn="ctr">
              <a:buNone/>
              <a:defRPr>
                <a:solidFill>
                  <a:schemeClr val="tx1">
                    <a:tint val="75000"/>
                  </a:schemeClr>
                </a:solidFill>
              </a:defRPr>
            </a:lvl7pPr>
            <a:lvl8pPr marL="4261440" indent="0" algn="ctr">
              <a:buNone/>
              <a:defRPr>
                <a:solidFill>
                  <a:schemeClr val="tx1">
                    <a:tint val="75000"/>
                  </a:schemeClr>
                </a:solidFill>
              </a:defRPr>
            </a:lvl8pPr>
            <a:lvl9pPr marL="487022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15809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7443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187"/>
            <a:ext cx="10363200" cy="1500716"/>
          </a:xfrm>
        </p:spPr>
        <p:txBody>
          <a:bodyPr anchor="b"/>
          <a:lstStyle>
            <a:lvl1pPr marL="0" indent="0">
              <a:buNone/>
              <a:defRPr sz="2700">
                <a:solidFill>
                  <a:schemeClr val="tx1">
                    <a:tint val="75000"/>
                  </a:schemeClr>
                </a:solidFill>
              </a:defRPr>
            </a:lvl1pPr>
            <a:lvl2pPr marL="608739" indent="0">
              <a:buNone/>
              <a:defRPr sz="2400">
                <a:solidFill>
                  <a:schemeClr val="tx1">
                    <a:tint val="75000"/>
                  </a:schemeClr>
                </a:solidFill>
              </a:defRPr>
            </a:lvl2pPr>
            <a:lvl3pPr marL="1217580" indent="0">
              <a:buNone/>
              <a:defRPr sz="2100">
                <a:solidFill>
                  <a:schemeClr val="tx1">
                    <a:tint val="75000"/>
                  </a:schemeClr>
                </a:solidFill>
              </a:defRPr>
            </a:lvl3pPr>
            <a:lvl4pPr marL="1826352" indent="0">
              <a:buNone/>
              <a:defRPr sz="1900">
                <a:solidFill>
                  <a:schemeClr val="tx1">
                    <a:tint val="75000"/>
                  </a:schemeClr>
                </a:solidFill>
              </a:defRPr>
            </a:lvl4pPr>
            <a:lvl5pPr marL="2435158" indent="0">
              <a:buNone/>
              <a:defRPr sz="1900">
                <a:solidFill>
                  <a:schemeClr val="tx1">
                    <a:tint val="75000"/>
                  </a:schemeClr>
                </a:solidFill>
              </a:defRPr>
            </a:lvl5pPr>
            <a:lvl6pPr marL="3043896" indent="0">
              <a:buNone/>
              <a:defRPr sz="1900">
                <a:solidFill>
                  <a:schemeClr val="tx1">
                    <a:tint val="75000"/>
                  </a:schemeClr>
                </a:solidFill>
              </a:defRPr>
            </a:lvl6pPr>
            <a:lvl7pPr marL="3652635" indent="0">
              <a:buNone/>
              <a:defRPr sz="1900">
                <a:solidFill>
                  <a:schemeClr val="tx1">
                    <a:tint val="75000"/>
                  </a:schemeClr>
                </a:solidFill>
              </a:defRPr>
            </a:lvl7pPr>
            <a:lvl8pPr marL="4261440" indent="0">
              <a:buNone/>
              <a:defRPr sz="1900">
                <a:solidFill>
                  <a:schemeClr val="tx1">
                    <a:tint val="75000"/>
                  </a:schemeClr>
                </a:solidFill>
              </a:defRPr>
            </a:lvl8pPr>
            <a:lvl9pPr marL="4870229"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6589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55"/>
            <a:ext cx="5384800" cy="452543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55"/>
            <a:ext cx="5384800" cy="452543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72828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8739" indent="0">
              <a:buNone/>
              <a:defRPr sz="2700" b="1"/>
            </a:lvl2pPr>
            <a:lvl3pPr marL="1217580" indent="0">
              <a:buNone/>
              <a:defRPr sz="2400" b="1"/>
            </a:lvl3pPr>
            <a:lvl4pPr marL="1826352" indent="0">
              <a:buNone/>
              <a:defRPr sz="2100" b="1"/>
            </a:lvl4pPr>
            <a:lvl5pPr marL="2435158" indent="0">
              <a:buNone/>
              <a:defRPr sz="2100" b="1"/>
            </a:lvl5pPr>
            <a:lvl6pPr marL="3043896" indent="0">
              <a:buNone/>
              <a:defRPr sz="2100" b="1"/>
            </a:lvl6pPr>
            <a:lvl7pPr marL="3652635" indent="0">
              <a:buNone/>
              <a:defRPr sz="2100" b="1"/>
            </a:lvl7pPr>
            <a:lvl8pPr marL="4261440" indent="0">
              <a:buNone/>
              <a:defRPr sz="2100" b="1"/>
            </a:lvl8pPr>
            <a:lvl9pPr marL="4870229"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5935"/>
            <a:ext cx="5386917" cy="3949700"/>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38" y="1534584"/>
            <a:ext cx="5389033" cy="641349"/>
          </a:xfrm>
        </p:spPr>
        <p:txBody>
          <a:bodyPr anchor="b"/>
          <a:lstStyle>
            <a:lvl1pPr marL="0" indent="0">
              <a:buNone/>
              <a:defRPr sz="3200" b="1"/>
            </a:lvl1pPr>
            <a:lvl2pPr marL="608739" indent="0">
              <a:buNone/>
              <a:defRPr sz="2700" b="1"/>
            </a:lvl2pPr>
            <a:lvl3pPr marL="1217580" indent="0">
              <a:buNone/>
              <a:defRPr sz="2400" b="1"/>
            </a:lvl3pPr>
            <a:lvl4pPr marL="1826352" indent="0">
              <a:buNone/>
              <a:defRPr sz="2100" b="1"/>
            </a:lvl4pPr>
            <a:lvl5pPr marL="2435158" indent="0">
              <a:buNone/>
              <a:defRPr sz="2100" b="1"/>
            </a:lvl5pPr>
            <a:lvl6pPr marL="3043896" indent="0">
              <a:buNone/>
              <a:defRPr sz="2100" b="1"/>
            </a:lvl6pPr>
            <a:lvl7pPr marL="3652635" indent="0">
              <a:buNone/>
              <a:defRPr sz="2100" b="1"/>
            </a:lvl7pPr>
            <a:lvl8pPr marL="4261440" indent="0">
              <a:buNone/>
              <a:defRPr sz="2100" b="1"/>
            </a:lvl8pPr>
            <a:lvl9pPr marL="4870229"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438" y="2175935"/>
            <a:ext cx="5389033" cy="3949700"/>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8611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281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9091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122"/>
            <a:ext cx="4011084" cy="1162049"/>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122"/>
            <a:ext cx="6815667" cy="585258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0"/>
            <a:ext cx="4011084" cy="4690533"/>
          </a:xfrm>
        </p:spPr>
        <p:txBody>
          <a:bodyPr/>
          <a:lstStyle>
            <a:lvl1pPr marL="0" indent="0">
              <a:buNone/>
              <a:defRPr sz="1900"/>
            </a:lvl1pPr>
            <a:lvl2pPr marL="608739" indent="0">
              <a:buNone/>
              <a:defRPr sz="1600"/>
            </a:lvl2pPr>
            <a:lvl3pPr marL="1217580" indent="0">
              <a:buNone/>
              <a:defRPr sz="1300"/>
            </a:lvl3pPr>
            <a:lvl4pPr marL="1826352" indent="0">
              <a:buNone/>
              <a:defRPr sz="1200"/>
            </a:lvl4pPr>
            <a:lvl5pPr marL="2435158" indent="0">
              <a:buNone/>
              <a:defRPr sz="1200"/>
            </a:lvl5pPr>
            <a:lvl6pPr marL="3043896" indent="0">
              <a:buNone/>
              <a:defRPr sz="1200"/>
            </a:lvl6pPr>
            <a:lvl7pPr marL="3652635" indent="0">
              <a:buNone/>
              <a:defRPr sz="1200"/>
            </a:lvl7pPr>
            <a:lvl8pPr marL="4261440" indent="0">
              <a:buNone/>
              <a:defRPr sz="1200"/>
            </a:lvl8pPr>
            <a:lvl9pPr marL="4870229"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9342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92199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7267"/>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300"/>
            </a:lvl1pPr>
            <a:lvl2pPr marL="608739" indent="0">
              <a:buNone/>
              <a:defRPr sz="3700"/>
            </a:lvl2pPr>
            <a:lvl3pPr marL="1217580" indent="0">
              <a:buNone/>
              <a:defRPr sz="3200"/>
            </a:lvl3pPr>
            <a:lvl4pPr marL="1826352" indent="0">
              <a:buNone/>
              <a:defRPr sz="2700"/>
            </a:lvl4pPr>
            <a:lvl5pPr marL="2435158" indent="0">
              <a:buNone/>
              <a:defRPr sz="2700"/>
            </a:lvl5pPr>
            <a:lvl6pPr marL="3043896" indent="0">
              <a:buNone/>
              <a:defRPr sz="2700"/>
            </a:lvl6pPr>
            <a:lvl7pPr marL="3652635" indent="0">
              <a:buNone/>
              <a:defRPr sz="2700"/>
            </a:lvl7pPr>
            <a:lvl8pPr marL="4261440" indent="0">
              <a:buNone/>
              <a:defRPr sz="2700"/>
            </a:lvl8pPr>
            <a:lvl9pPr marL="4870229" indent="0">
              <a:buNone/>
              <a:defRPr sz="2700"/>
            </a:lvl9pPr>
          </a:lstStyle>
          <a:p>
            <a:endParaRPr lang="en-US"/>
          </a:p>
        </p:txBody>
      </p:sp>
      <p:sp>
        <p:nvSpPr>
          <p:cNvPr id="4" name="Text Placeholder 3"/>
          <p:cNvSpPr>
            <a:spLocks noGrp="1"/>
          </p:cNvSpPr>
          <p:nvPr>
            <p:ph type="body" sz="half" idx="2"/>
          </p:nvPr>
        </p:nvSpPr>
        <p:spPr>
          <a:xfrm>
            <a:off x="2389717" y="5367868"/>
            <a:ext cx="7315200" cy="804333"/>
          </a:xfrm>
        </p:spPr>
        <p:txBody>
          <a:bodyPr/>
          <a:lstStyle>
            <a:lvl1pPr marL="0" indent="0">
              <a:buNone/>
              <a:defRPr sz="1900"/>
            </a:lvl1pPr>
            <a:lvl2pPr marL="608739" indent="0">
              <a:buNone/>
              <a:defRPr sz="1600"/>
            </a:lvl2pPr>
            <a:lvl3pPr marL="1217580" indent="0">
              <a:buNone/>
              <a:defRPr sz="1300"/>
            </a:lvl3pPr>
            <a:lvl4pPr marL="1826352" indent="0">
              <a:buNone/>
              <a:defRPr sz="1200"/>
            </a:lvl4pPr>
            <a:lvl5pPr marL="2435158" indent="0">
              <a:buNone/>
              <a:defRPr sz="1200"/>
            </a:lvl5pPr>
            <a:lvl6pPr marL="3043896" indent="0">
              <a:buNone/>
              <a:defRPr sz="1200"/>
            </a:lvl6pPr>
            <a:lvl7pPr marL="3652635" indent="0">
              <a:buNone/>
              <a:defRPr sz="1200"/>
            </a:lvl7pPr>
            <a:lvl8pPr marL="4261440" indent="0">
              <a:buNone/>
              <a:defRPr sz="1200"/>
            </a:lvl8pPr>
            <a:lvl9pPr marL="4870229"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1448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2638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9"/>
            <a:ext cx="27432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69"/>
            <a:ext cx="80264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DB2B23-0DA3-8F45-8D4F-E1D919293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52299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39" indent="0" algn="ctr">
              <a:buNone/>
              <a:defRPr>
                <a:solidFill>
                  <a:schemeClr val="tx1">
                    <a:tint val="75000"/>
                  </a:schemeClr>
                </a:solidFill>
              </a:defRPr>
            </a:lvl2pPr>
            <a:lvl3pPr marL="1219080" indent="0" algn="ctr">
              <a:buNone/>
              <a:defRPr>
                <a:solidFill>
                  <a:schemeClr val="tx1">
                    <a:tint val="75000"/>
                  </a:schemeClr>
                </a:solidFill>
              </a:defRPr>
            </a:lvl3pPr>
            <a:lvl4pPr marL="1828618" indent="0" algn="ctr">
              <a:buNone/>
              <a:defRPr>
                <a:solidFill>
                  <a:schemeClr val="tx1">
                    <a:tint val="75000"/>
                  </a:schemeClr>
                </a:solidFill>
              </a:defRPr>
            </a:lvl4pPr>
            <a:lvl5pPr marL="2438158" indent="0" algn="ctr">
              <a:buNone/>
              <a:defRPr>
                <a:solidFill>
                  <a:schemeClr val="tx1">
                    <a:tint val="75000"/>
                  </a:schemeClr>
                </a:solidFill>
              </a:defRPr>
            </a:lvl5pPr>
            <a:lvl6pPr marL="3047696" indent="0" algn="ctr">
              <a:buNone/>
              <a:defRPr>
                <a:solidFill>
                  <a:schemeClr val="tx1">
                    <a:tint val="75000"/>
                  </a:schemeClr>
                </a:solidFill>
              </a:defRPr>
            </a:lvl6pPr>
            <a:lvl7pPr marL="3657235" indent="0" algn="ctr">
              <a:buNone/>
              <a:defRPr>
                <a:solidFill>
                  <a:schemeClr val="tx1">
                    <a:tint val="75000"/>
                  </a:schemeClr>
                </a:solidFill>
              </a:defRPr>
            </a:lvl7pPr>
            <a:lvl8pPr marL="4266773" indent="0" algn="ctr">
              <a:buNone/>
              <a:defRPr>
                <a:solidFill>
                  <a:schemeClr val="tx1">
                    <a:tint val="75000"/>
                  </a:schemeClr>
                </a:solidFill>
              </a:defRPr>
            </a:lvl8pPr>
            <a:lvl9pPr marL="4876313"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247262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opic Title Slide">
    <p:spTree>
      <p:nvGrpSpPr>
        <p:cNvPr id="1" name=""/>
        <p:cNvGrpSpPr/>
        <p:nvPr/>
      </p:nvGrpSpPr>
      <p:grpSpPr>
        <a:xfrm>
          <a:off x="0" y="0"/>
          <a:ext cx="0" cy="0"/>
          <a:chOff x="0" y="0"/>
          <a:chExt cx="0" cy="0"/>
        </a:xfrm>
      </p:grpSpPr>
      <p:sp>
        <p:nvSpPr>
          <p:cNvPr id="5" name="Title 4"/>
          <p:cNvSpPr>
            <a:spLocks noGrp="1"/>
          </p:cNvSpPr>
          <p:nvPr>
            <p:ph type="title"/>
          </p:nvPr>
        </p:nvSpPr>
        <p:spPr>
          <a:xfrm>
            <a:off x="622300" y="2310315"/>
            <a:ext cx="10972800" cy="944628"/>
          </a:xfrm>
        </p:spPr>
        <p:txBody>
          <a:bodyPr/>
          <a:lstStyle/>
          <a:p>
            <a:r>
              <a:rPr lang="en-US"/>
              <a:t>Click to edit Master title style</a:t>
            </a:r>
            <a:endParaRPr lang="en-US" dirty="0"/>
          </a:p>
        </p:txBody>
      </p:sp>
      <p:sp>
        <p:nvSpPr>
          <p:cNvPr id="7" name="Picture Placeholder 6"/>
          <p:cNvSpPr>
            <a:spLocks noGrp="1"/>
          </p:cNvSpPr>
          <p:nvPr>
            <p:ph type="pic" sz="quarter" idx="10"/>
          </p:nvPr>
        </p:nvSpPr>
        <p:spPr>
          <a:xfrm>
            <a:off x="4596191" y="3617384"/>
            <a:ext cx="3048000" cy="1962552"/>
          </a:xfrm>
        </p:spPr>
        <p:txBody>
          <a:bodyPr/>
          <a:lstStyle/>
          <a:p>
            <a:r>
              <a:rPr lang="en-US"/>
              <a:t>Drag picture to placeholder or click icon to add</a:t>
            </a:r>
          </a:p>
        </p:txBody>
      </p:sp>
    </p:spTree>
    <p:extLst>
      <p:ext uri="{BB962C8B-B14F-4D97-AF65-F5344CB8AC3E}">
        <p14:creationId xmlns:p14="http://schemas.microsoft.com/office/powerpoint/2010/main" val="1257263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84661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39" indent="0">
              <a:buNone/>
              <a:defRPr sz="2400">
                <a:solidFill>
                  <a:schemeClr val="tx1">
                    <a:tint val="75000"/>
                  </a:schemeClr>
                </a:solidFill>
              </a:defRPr>
            </a:lvl2pPr>
            <a:lvl3pPr marL="1219080" indent="0">
              <a:buNone/>
              <a:defRPr sz="2100">
                <a:solidFill>
                  <a:schemeClr val="tx1">
                    <a:tint val="75000"/>
                  </a:schemeClr>
                </a:solidFill>
              </a:defRPr>
            </a:lvl3pPr>
            <a:lvl4pPr marL="1828618" indent="0">
              <a:buNone/>
              <a:defRPr sz="1900">
                <a:solidFill>
                  <a:schemeClr val="tx1">
                    <a:tint val="75000"/>
                  </a:schemeClr>
                </a:solidFill>
              </a:defRPr>
            </a:lvl4pPr>
            <a:lvl5pPr marL="2438158" indent="0">
              <a:buNone/>
              <a:defRPr sz="1900">
                <a:solidFill>
                  <a:schemeClr val="tx1">
                    <a:tint val="75000"/>
                  </a:schemeClr>
                </a:solidFill>
              </a:defRPr>
            </a:lvl5pPr>
            <a:lvl6pPr marL="3047696" indent="0">
              <a:buNone/>
              <a:defRPr sz="1900">
                <a:solidFill>
                  <a:schemeClr val="tx1">
                    <a:tint val="75000"/>
                  </a:schemeClr>
                </a:solidFill>
              </a:defRPr>
            </a:lvl6pPr>
            <a:lvl7pPr marL="3657235" indent="0">
              <a:buNone/>
              <a:defRPr sz="1900">
                <a:solidFill>
                  <a:schemeClr val="tx1">
                    <a:tint val="75000"/>
                  </a:schemeClr>
                </a:solidFill>
              </a:defRPr>
            </a:lvl7pPr>
            <a:lvl8pPr marL="4266773" indent="0">
              <a:buNone/>
              <a:defRPr sz="1900">
                <a:solidFill>
                  <a:schemeClr val="tx1">
                    <a:tint val="75000"/>
                  </a:schemeClr>
                </a:solidFill>
              </a:defRPr>
            </a:lvl8pPr>
            <a:lvl9pPr marL="4876313"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279933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61633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22129"/>
            <a:ext cx="5386917" cy="639763"/>
          </a:xfrm>
        </p:spPr>
        <p:txBody>
          <a:bodyPr anchor="b"/>
          <a:lstStyle>
            <a:lvl1pPr marL="0" indent="0">
              <a:buNone/>
              <a:defRPr sz="3200" b="1"/>
            </a:lvl1pPr>
            <a:lvl2pPr marL="609539" indent="0">
              <a:buNone/>
              <a:defRPr sz="2700" b="1"/>
            </a:lvl2pPr>
            <a:lvl3pPr marL="1219080" indent="0">
              <a:buNone/>
              <a:defRPr sz="2400" b="1"/>
            </a:lvl3pPr>
            <a:lvl4pPr marL="1828618" indent="0">
              <a:buNone/>
              <a:defRPr sz="2100" b="1"/>
            </a:lvl4pPr>
            <a:lvl5pPr marL="2438158" indent="0">
              <a:buNone/>
              <a:defRPr sz="2100" b="1"/>
            </a:lvl5pPr>
            <a:lvl6pPr marL="3047696" indent="0">
              <a:buNone/>
              <a:defRPr sz="2100" b="1"/>
            </a:lvl6pPr>
            <a:lvl7pPr marL="3657235" indent="0">
              <a:buNone/>
              <a:defRPr sz="2100" b="1"/>
            </a:lvl7pPr>
            <a:lvl8pPr marL="4266773" indent="0">
              <a:buNone/>
              <a:defRPr sz="2100" b="1"/>
            </a:lvl8pPr>
            <a:lvl9pPr marL="4876313"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482733"/>
            <a:ext cx="5386917" cy="364343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73" y="1822125"/>
            <a:ext cx="5389033" cy="639763"/>
          </a:xfrm>
        </p:spPr>
        <p:txBody>
          <a:bodyPr anchor="b"/>
          <a:lstStyle>
            <a:lvl1pPr marL="0" indent="0">
              <a:buNone/>
              <a:defRPr sz="3200" b="1"/>
            </a:lvl1pPr>
            <a:lvl2pPr marL="609539" indent="0">
              <a:buNone/>
              <a:defRPr sz="2700" b="1"/>
            </a:lvl2pPr>
            <a:lvl3pPr marL="1219080" indent="0">
              <a:buNone/>
              <a:defRPr sz="2400" b="1"/>
            </a:lvl3pPr>
            <a:lvl4pPr marL="1828618" indent="0">
              <a:buNone/>
              <a:defRPr sz="2100" b="1"/>
            </a:lvl4pPr>
            <a:lvl5pPr marL="2438158" indent="0">
              <a:buNone/>
              <a:defRPr sz="2100" b="1"/>
            </a:lvl5pPr>
            <a:lvl6pPr marL="3047696" indent="0">
              <a:buNone/>
              <a:defRPr sz="2100" b="1"/>
            </a:lvl6pPr>
            <a:lvl7pPr marL="3657235" indent="0">
              <a:buNone/>
              <a:defRPr sz="2100" b="1"/>
            </a:lvl7pPr>
            <a:lvl8pPr marL="4266773" indent="0">
              <a:buNone/>
              <a:defRPr sz="2100" b="1"/>
            </a:lvl8pPr>
            <a:lvl9pPr marL="4876313"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73" y="2461893"/>
            <a:ext cx="5389033" cy="366427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23731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8718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6003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1528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741695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854077"/>
            <a:ext cx="4011084" cy="1162051"/>
          </a:xfrm>
        </p:spPr>
        <p:txBody>
          <a:bodyPr anchor="b"/>
          <a:lstStyle>
            <a:lvl1pPr algn="l">
              <a:defRPr sz="2700" b="1"/>
            </a:lvl1pPr>
          </a:lstStyle>
          <a:p>
            <a:r>
              <a:rPr lang="en-US"/>
              <a:t>Click to edit Master title style</a:t>
            </a:r>
            <a:endParaRPr lang="en-US" dirty="0"/>
          </a:p>
        </p:txBody>
      </p:sp>
      <p:sp>
        <p:nvSpPr>
          <p:cNvPr id="3" name="Content Placeholder 2"/>
          <p:cNvSpPr>
            <a:spLocks noGrp="1"/>
          </p:cNvSpPr>
          <p:nvPr>
            <p:ph idx="1"/>
          </p:nvPr>
        </p:nvSpPr>
        <p:spPr>
          <a:xfrm>
            <a:off x="4766733" y="854080"/>
            <a:ext cx="6815667" cy="5272089"/>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3" y="2023499"/>
            <a:ext cx="4011084" cy="4102668"/>
          </a:xfrm>
        </p:spPr>
        <p:txBody>
          <a:bodyPr/>
          <a:lstStyle>
            <a:lvl1pPr marL="0" indent="0">
              <a:buNone/>
              <a:defRPr sz="1900"/>
            </a:lvl1pPr>
            <a:lvl2pPr marL="609539" indent="0">
              <a:buNone/>
              <a:defRPr sz="1600"/>
            </a:lvl2pPr>
            <a:lvl3pPr marL="1219080" indent="0">
              <a:buNone/>
              <a:defRPr sz="1300"/>
            </a:lvl3pPr>
            <a:lvl4pPr marL="1828618" indent="0">
              <a:buNone/>
              <a:defRPr sz="1200"/>
            </a:lvl4pPr>
            <a:lvl5pPr marL="2438158" indent="0">
              <a:buNone/>
              <a:defRPr sz="1200"/>
            </a:lvl5pPr>
            <a:lvl6pPr marL="3047696" indent="0">
              <a:buNone/>
              <a:defRPr sz="1200"/>
            </a:lvl6pPr>
            <a:lvl7pPr marL="3657235" indent="0">
              <a:buNone/>
              <a:defRPr sz="1200"/>
            </a:lvl7pPr>
            <a:lvl8pPr marL="4266773" indent="0">
              <a:buNone/>
              <a:defRPr sz="1200"/>
            </a:lvl8pPr>
            <a:lvl9pPr marL="4876313" indent="0">
              <a:buNone/>
              <a:defRPr sz="1200"/>
            </a:lvl9pPr>
          </a:lstStyle>
          <a:p>
            <a:pPr lvl="0"/>
            <a:r>
              <a:rPr lang="en-US"/>
              <a:t>Click to edit Master text styles</a:t>
            </a:r>
          </a:p>
        </p:txBody>
      </p:sp>
    </p:spTree>
    <p:extLst>
      <p:ext uri="{BB962C8B-B14F-4D97-AF65-F5344CB8AC3E}">
        <p14:creationId xmlns:p14="http://schemas.microsoft.com/office/powerpoint/2010/main" val="38462266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861065"/>
            <a:ext cx="7315200" cy="3866513"/>
          </a:xfrm>
        </p:spPr>
        <p:txBody>
          <a:bodyPr/>
          <a:lstStyle>
            <a:lvl1pPr marL="0" indent="0">
              <a:buNone/>
              <a:defRPr sz="4300"/>
            </a:lvl1pPr>
            <a:lvl2pPr marL="609539" indent="0">
              <a:buNone/>
              <a:defRPr sz="3700"/>
            </a:lvl2pPr>
            <a:lvl3pPr marL="1219080" indent="0">
              <a:buNone/>
              <a:defRPr sz="3200"/>
            </a:lvl3pPr>
            <a:lvl4pPr marL="1828618" indent="0">
              <a:buNone/>
              <a:defRPr sz="2700"/>
            </a:lvl4pPr>
            <a:lvl5pPr marL="2438158" indent="0">
              <a:buNone/>
              <a:defRPr sz="2700"/>
            </a:lvl5pPr>
            <a:lvl6pPr marL="3047696" indent="0">
              <a:buNone/>
              <a:defRPr sz="2700"/>
            </a:lvl6pPr>
            <a:lvl7pPr marL="3657235" indent="0">
              <a:buNone/>
              <a:defRPr sz="2700"/>
            </a:lvl7pPr>
            <a:lvl8pPr marL="4266773" indent="0">
              <a:buNone/>
              <a:defRPr sz="2700"/>
            </a:lvl8pPr>
            <a:lvl9pPr marL="4876313" indent="0">
              <a:buNone/>
              <a:defRPr sz="2700"/>
            </a:lvl9pPr>
          </a:lstStyle>
          <a:p>
            <a:r>
              <a:rPr lang="en-US"/>
              <a:t>Drag picture to placeholder or click icon to add</a:t>
            </a:r>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900"/>
            </a:lvl1pPr>
            <a:lvl2pPr marL="609539" indent="0">
              <a:buNone/>
              <a:defRPr sz="1600"/>
            </a:lvl2pPr>
            <a:lvl3pPr marL="1219080" indent="0">
              <a:buNone/>
              <a:defRPr sz="1300"/>
            </a:lvl3pPr>
            <a:lvl4pPr marL="1828618" indent="0">
              <a:buNone/>
              <a:defRPr sz="1200"/>
            </a:lvl4pPr>
            <a:lvl5pPr marL="2438158" indent="0">
              <a:buNone/>
              <a:defRPr sz="1200"/>
            </a:lvl5pPr>
            <a:lvl6pPr marL="3047696" indent="0">
              <a:buNone/>
              <a:defRPr sz="1200"/>
            </a:lvl6pPr>
            <a:lvl7pPr marL="3657235" indent="0">
              <a:buNone/>
              <a:defRPr sz="1200"/>
            </a:lvl7pPr>
            <a:lvl8pPr marL="4266773" indent="0">
              <a:buNone/>
              <a:defRPr sz="1200"/>
            </a:lvl8pPr>
            <a:lvl9pPr marL="4876313" indent="0">
              <a:buNone/>
              <a:defRPr sz="1200"/>
            </a:lvl9pPr>
          </a:lstStyle>
          <a:p>
            <a:pPr lvl="0"/>
            <a:r>
              <a:rPr lang="en-US"/>
              <a:t>Click to edit Master text styles</a:t>
            </a:r>
          </a:p>
        </p:txBody>
      </p:sp>
    </p:spTree>
    <p:extLst>
      <p:ext uri="{BB962C8B-B14F-4D97-AF65-F5344CB8AC3E}">
        <p14:creationId xmlns:p14="http://schemas.microsoft.com/office/powerpoint/2010/main" val="13069042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77852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832360"/>
            <a:ext cx="2743200" cy="529380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832359"/>
            <a:ext cx="8026400" cy="52938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25242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576217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Content 1">
    <p:spTree>
      <p:nvGrpSpPr>
        <p:cNvPr id="1" name=""/>
        <p:cNvGrpSpPr/>
        <p:nvPr/>
      </p:nvGrpSpPr>
      <p:grpSpPr>
        <a:xfrm>
          <a:off x="0" y="0"/>
          <a:ext cx="0" cy="0"/>
          <a:chOff x="0" y="0"/>
          <a:chExt cx="0" cy="0"/>
        </a:xfrm>
      </p:grpSpPr>
      <p:sp>
        <p:nvSpPr>
          <p:cNvPr id="2" name="Title 1"/>
          <p:cNvSpPr>
            <a:spLocks noGrp="1"/>
          </p:cNvSpPr>
          <p:nvPr>
            <p:ph type="title"/>
          </p:nvPr>
        </p:nvSpPr>
        <p:spPr>
          <a:xfrm>
            <a:off x="2535753" y="512263"/>
            <a:ext cx="9281376" cy="380066"/>
          </a:xfrm>
          <a:prstGeom prst="rect">
            <a:avLst/>
          </a:prstGeom>
        </p:spPr>
        <p:txBody>
          <a:bodyPr lIns="90754" tIns="45377" rIns="90754" bIns="45377" anchor="ctr" anchorCtr="0"/>
          <a:lstStyle>
            <a:lvl1pPr algn="l">
              <a:defRPr sz="2118" b="1" i="0" cap="all" baseline="0">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0" y="1600202"/>
            <a:ext cx="10972800" cy="4526280"/>
          </a:xfrm>
          <a:prstGeom prst="rect">
            <a:avLst/>
          </a:prstGeom>
        </p:spPr>
        <p:txBody>
          <a:bodyPr lIns="90754" tIns="45377" rIns="90754" bIns="45377"/>
          <a:lstStyle>
            <a:lvl1pPr marL="201717" indent="-201717" algn="just">
              <a:lnSpc>
                <a:spcPct val="110000"/>
              </a:lnSpc>
              <a:spcBef>
                <a:spcPts val="0"/>
              </a:spcBef>
              <a:buSzPct val="90000"/>
              <a:defRPr sz="2647" baseline="0">
                <a:solidFill>
                  <a:srgbClr val="4C4C4C"/>
                </a:solidFill>
                <a:latin typeface="Arial" pitchFamily="34" charset="0"/>
                <a:cs typeface="Arial" pitchFamily="34" charset="0"/>
              </a:defRPr>
            </a:lvl1pPr>
            <a:lvl2pPr marL="403433" indent="-201717" algn="just">
              <a:lnSpc>
                <a:spcPct val="110000"/>
              </a:lnSpc>
              <a:spcBef>
                <a:spcPts val="0"/>
              </a:spcBef>
              <a:buSzPct val="90000"/>
              <a:buFont typeface="Courier New" pitchFamily="49" charset="0"/>
              <a:buChar char="o"/>
              <a:defRPr sz="2647" baseline="0">
                <a:solidFill>
                  <a:srgbClr val="4C4C4C"/>
                </a:solidFill>
                <a:latin typeface="Arial" pitchFamily="34" charset="0"/>
                <a:cs typeface="Arial" pitchFamily="34" charset="0"/>
              </a:defRPr>
            </a:lvl2pPr>
            <a:lvl3pPr marL="605150" indent="-201717" algn="just">
              <a:lnSpc>
                <a:spcPct val="110000"/>
              </a:lnSpc>
              <a:spcBef>
                <a:spcPts val="0"/>
              </a:spcBef>
              <a:buSzPct val="90000"/>
              <a:buFont typeface="Times New Roman" pitchFamily="18" charset="0"/>
              <a:buChar char="–"/>
              <a:defRPr sz="2647" baseline="0">
                <a:solidFill>
                  <a:srgbClr val="4C4C4C"/>
                </a:solidFill>
                <a:latin typeface="Arial" pitchFamily="34" charset="0"/>
                <a:cs typeface="Arial" pitchFamily="34" charset="0"/>
              </a:defRPr>
            </a:lvl3pPr>
            <a:lvl4pPr marL="806867" indent="-201717" algn="just">
              <a:lnSpc>
                <a:spcPct val="110000"/>
              </a:lnSpc>
              <a:spcBef>
                <a:spcPts val="0"/>
              </a:spcBef>
              <a:buSzPct val="90000"/>
              <a:buFont typeface="Wingdings" pitchFamily="2" charset="2"/>
              <a:buChar char="§"/>
              <a:defRPr sz="2647" baseline="0">
                <a:solidFill>
                  <a:srgbClr val="4C4C4C"/>
                </a:solidFill>
                <a:latin typeface="Arial" pitchFamily="34" charset="0"/>
                <a:cs typeface="Arial" pitchFamily="34" charset="0"/>
              </a:defRPr>
            </a:lvl4pPr>
            <a:lvl5pPr marL="1008583" indent="-201717" algn="just">
              <a:lnSpc>
                <a:spcPct val="110000"/>
              </a:lnSpc>
              <a:spcBef>
                <a:spcPts val="0"/>
              </a:spcBef>
              <a:buSzPct val="90000"/>
              <a:buFont typeface="Wingdings" pitchFamily="2" charset="2"/>
              <a:buChar char="v"/>
              <a:defRPr sz="2647" baseline="0">
                <a:solidFill>
                  <a:srgbClr val="4C4C4C"/>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928699ED-C55D-4ABA-B458-47E0705F8D22}" type="slidenum">
              <a:rPr lang="en-US"/>
              <a:pPr>
                <a:defRPr/>
              </a:pPr>
              <a:t>‹#›</a:t>
            </a:fld>
            <a:endParaRPr lang="en-US"/>
          </a:p>
        </p:txBody>
      </p:sp>
    </p:spTree>
    <p:extLst>
      <p:ext uri="{BB962C8B-B14F-4D97-AF65-F5344CB8AC3E}">
        <p14:creationId xmlns:p14="http://schemas.microsoft.com/office/powerpoint/2010/main" val="4125354095"/>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p:cNvSpPr>
            <a:spLocks noGrp="1"/>
          </p:cNvSpPr>
          <p:nvPr>
            <p:ph type="title"/>
          </p:nvPr>
        </p:nvSpPr>
        <p:spPr>
          <a:xfrm>
            <a:off x="2535753" y="512263"/>
            <a:ext cx="9281376" cy="380066"/>
          </a:xfrm>
          <a:prstGeom prst="rect">
            <a:avLst/>
          </a:prstGeom>
        </p:spPr>
        <p:txBody>
          <a:bodyPr lIns="90754" tIns="45377" rIns="90754" bIns="45377" anchor="ctr" anchorCtr="0"/>
          <a:lstStyle>
            <a:lvl1pPr algn="l">
              <a:defRPr sz="2118" b="1" i="0" cap="all" baseline="0">
                <a:latin typeface="Arial" pitchFamily="34" charset="0"/>
                <a:cs typeface="Arial" pitchFamily="34" charset="0"/>
              </a:defRPr>
            </a:lvl1pPr>
          </a:lstStyle>
          <a:p>
            <a:r>
              <a:rPr lang="en-US"/>
              <a:t>Click to edit Master title style</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928699ED-C55D-4ABA-B458-47E0705F8D22}" type="slidenum">
              <a:rPr lang="en-US"/>
              <a:pPr>
                <a:defRPr/>
              </a:pPr>
              <a:t>‹#›</a:t>
            </a:fld>
            <a:endParaRPr lang="en-US"/>
          </a:p>
        </p:txBody>
      </p:sp>
      <p:sp>
        <p:nvSpPr>
          <p:cNvPr id="5" name="Content Placeholder 2"/>
          <p:cNvSpPr>
            <a:spLocks noGrp="1"/>
          </p:cNvSpPr>
          <p:nvPr>
            <p:ph idx="1"/>
          </p:nvPr>
        </p:nvSpPr>
        <p:spPr>
          <a:xfrm>
            <a:off x="609600" y="1600202"/>
            <a:ext cx="10972800" cy="4526280"/>
          </a:xfrm>
          <a:prstGeom prst="rect">
            <a:avLst/>
          </a:prstGeom>
        </p:spPr>
        <p:txBody>
          <a:bodyPr lIns="90754" tIns="45377" rIns="90754" bIns="45377"/>
          <a:lstStyle>
            <a:lvl1pPr marL="201717" indent="-201717" algn="just">
              <a:lnSpc>
                <a:spcPct val="110000"/>
              </a:lnSpc>
              <a:spcBef>
                <a:spcPts val="0"/>
              </a:spcBef>
              <a:buSzPct val="90000"/>
              <a:defRPr sz="2647" baseline="0">
                <a:solidFill>
                  <a:srgbClr val="4C4C4C"/>
                </a:solidFill>
                <a:latin typeface="Arial" pitchFamily="34" charset="0"/>
                <a:cs typeface="Arial" pitchFamily="34" charset="0"/>
              </a:defRPr>
            </a:lvl1pPr>
            <a:lvl2pPr marL="403433" indent="-201717" algn="just">
              <a:lnSpc>
                <a:spcPct val="110000"/>
              </a:lnSpc>
              <a:spcBef>
                <a:spcPts val="0"/>
              </a:spcBef>
              <a:buSzPct val="90000"/>
              <a:buFont typeface="Courier New" pitchFamily="49" charset="0"/>
              <a:buChar char="o"/>
              <a:defRPr sz="2647" baseline="0">
                <a:solidFill>
                  <a:srgbClr val="4C4C4C"/>
                </a:solidFill>
                <a:latin typeface="Arial" pitchFamily="34" charset="0"/>
                <a:cs typeface="Arial" pitchFamily="34" charset="0"/>
              </a:defRPr>
            </a:lvl2pPr>
            <a:lvl3pPr marL="605150" indent="-201717" algn="just">
              <a:lnSpc>
                <a:spcPct val="110000"/>
              </a:lnSpc>
              <a:spcBef>
                <a:spcPts val="0"/>
              </a:spcBef>
              <a:buSzPct val="90000"/>
              <a:buFont typeface="Times New Roman" pitchFamily="18" charset="0"/>
              <a:buChar char="–"/>
              <a:defRPr sz="2647" baseline="0">
                <a:solidFill>
                  <a:srgbClr val="4C4C4C"/>
                </a:solidFill>
                <a:latin typeface="Arial" pitchFamily="34" charset="0"/>
                <a:cs typeface="Arial" pitchFamily="34" charset="0"/>
              </a:defRPr>
            </a:lvl3pPr>
            <a:lvl4pPr marL="806867" indent="-201717" algn="just">
              <a:lnSpc>
                <a:spcPct val="110000"/>
              </a:lnSpc>
              <a:spcBef>
                <a:spcPts val="0"/>
              </a:spcBef>
              <a:buSzPct val="90000"/>
              <a:buFont typeface="Wingdings" pitchFamily="2" charset="2"/>
              <a:buChar char="§"/>
              <a:defRPr sz="2647" baseline="0">
                <a:solidFill>
                  <a:srgbClr val="4C4C4C"/>
                </a:solidFill>
                <a:latin typeface="Arial" pitchFamily="34" charset="0"/>
                <a:cs typeface="Arial" pitchFamily="34" charset="0"/>
              </a:defRPr>
            </a:lvl4pPr>
            <a:lvl5pPr marL="1008583" indent="-201717" algn="just">
              <a:lnSpc>
                <a:spcPct val="110000"/>
              </a:lnSpc>
              <a:spcBef>
                <a:spcPts val="0"/>
              </a:spcBef>
              <a:buSzPct val="90000"/>
              <a:buFont typeface="Wingdings" pitchFamily="2" charset="2"/>
              <a:buChar char="v"/>
              <a:defRPr sz="2647" baseline="0">
                <a:solidFill>
                  <a:srgbClr val="4C4C4C"/>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4980023"/>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B2E2F971-9BD8-4315-9AE8-C82073FA13F3}" type="slidenum">
              <a:rPr lang="en-US" smtClean="0"/>
              <a:pPr>
                <a:defRPr/>
              </a:pPr>
              <a:t>‹#›</a:t>
            </a:fld>
            <a:endParaRPr lang="en-US"/>
          </a:p>
        </p:txBody>
      </p:sp>
      <p:sp>
        <p:nvSpPr>
          <p:cNvPr id="4" name="Title 1"/>
          <p:cNvSpPr>
            <a:spLocks noGrp="1"/>
          </p:cNvSpPr>
          <p:nvPr>
            <p:ph type="title"/>
          </p:nvPr>
        </p:nvSpPr>
        <p:spPr>
          <a:xfrm>
            <a:off x="2535753" y="512263"/>
            <a:ext cx="9281376" cy="380066"/>
          </a:xfrm>
          <a:prstGeom prst="rect">
            <a:avLst/>
          </a:prstGeom>
        </p:spPr>
        <p:txBody>
          <a:bodyPr lIns="90754" tIns="45377" rIns="90754" bIns="45377" anchor="ctr" anchorCtr="0"/>
          <a:lstStyle>
            <a:lvl1pPr algn="l">
              <a:defRPr sz="2118" b="1" i="0" cap="all" baseline="0">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101411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636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5" name="Title 1"/>
          <p:cNvSpPr>
            <a:spLocks noGrp="1"/>
          </p:cNvSpPr>
          <p:nvPr>
            <p:ph type="title"/>
          </p:nvPr>
        </p:nvSpPr>
        <p:spPr>
          <a:xfrm>
            <a:off x="2535753" y="512263"/>
            <a:ext cx="9281376" cy="380066"/>
          </a:xfrm>
          <a:prstGeom prst="rect">
            <a:avLst/>
          </a:prstGeom>
        </p:spPr>
        <p:txBody>
          <a:bodyPr lIns="90754" tIns="45377" rIns="90754" bIns="45377" anchor="ctr" anchorCtr="0"/>
          <a:lstStyle>
            <a:lvl1pPr algn="l">
              <a:defRPr sz="2118" b="1" i="0" cap="all" baseline="0">
                <a:latin typeface="Arial" pitchFamily="34" charset="0"/>
                <a:cs typeface="Arial" pitchFamily="34" charset="0"/>
              </a:defRPr>
            </a:lvl1pPr>
          </a:lstStyle>
          <a:p>
            <a:r>
              <a:rPr lang="en-US"/>
              <a:t>Click to edit Master title style</a:t>
            </a:r>
            <a:endParaRPr lang="en-US" dirty="0"/>
          </a:p>
        </p:txBody>
      </p:sp>
      <p:sp>
        <p:nvSpPr>
          <p:cNvPr id="6" name="Slide Number Placeholder 7"/>
          <p:cNvSpPr>
            <a:spLocks noGrp="1"/>
          </p:cNvSpPr>
          <p:nvPr>
            <p:ph type="sldNum" sz="quarter" idx="11"/>
          </p:nvPr>
        </p:nvSpPr>
        <p:spPr/>
        <p:txBody>
          <a:bodyPr/>
          <a:lstStyle>
            <a:lvl1pPr>
              <a:defRPr/>
            </a:lvl1pPr>
          </a:lstStyle>
          <a:p>
            <a:pPr>
              <a:defRPr/>
            </a:pPr>
            <a:fld id="{55FF5260-209E-4C7A-9AC0-EA900F59B50E}" type="slidenum">
              <a:rPr lang="en-US"/>
              <a:pPr>
                <a:defRPr/>
              </a:pPr>
              <a:t>‹#›</a:t>
            </a:fld>
            <a:endParaRPr lang="en-US"/>
          </a:p>
        </p:txBody>
      </p:sp>
      <p:sp>
        <p:nvSpPr>
          <p:cNvPr id="9" name="Content Placeholder 2"/>
          <p:cNvSpPr>
            <a:spLocks noGrp="1"/>
          </p:cNvSpPr>
          <p:nvPr>
            <p:ph idx="1"/>
          </p:nvPr>
        </p:nvSpPr>
        <p:spPr>
          <a:xfrm>
            <a:off x="609600" y="1600202"/>
            <a:ext cx="5394036" cy="4526280"/>
          </a:xfrm>
          <a:prstGeom prst="rect">
            <a:avLst/>
          </a:prstGeom>
        </p:spPr>
        <p:txBody>
          <a:bodyPr lIns="90754" tIns="45377" rIns="90754" bIns="45377"/>
          <a:lstStyle>
            <a:lvl1pPr marL="201717" indent="-201717" algn="just">
              <a:lnSpc>
                <a:spcPct val="110000"/>
              </a:lnSpc>
              <a:spcBef>
                <a:spcPts val="0"/>
              </a:spcBef>
              <a:buSzPct val="90000"/>
              <a:defRPr sz="2647" baseline="0">
                <a:solidFill>
                  <a:srgbClr val="4C4C4C"/>
                </a:solidFill>
                <a:latin typeface="Arial" pitchFamily="34" charset="0"/>
                <a:cs typeface="Arial" pitchFamily="34" charset="0"/>
              </a:defRPr>
            </a:lvl1pPr>
            <a:lvl2pPr marL="403433" indent="-201717" algn="just">
              <a:lnSpc>
                <a:spcPct val="110000"/>
              </a:lnSpc>
              <a:spcBef>
                <a:spcPts val="0"/>
              </a:spcBef>
              <a:buSzPct val="90000"/>
              <a:buFont typeface="Courier New" pitchFamily="49" charset="0"/>
              <a:buChar char="o"/>
              <a:defRPr sz="2647" baseline="0">
                <a:solidFill>
                  <a:srgbClr val="4C4C4C"/>
                </a:solidFill>
                <a:latin typeface="Arial" pitchFamily="34" charset="0"/>
                <a:cs typeface="Arial" pitchFamily="34" charset="0"/>
              </a:defRPr>
            </a:lvl2pPr>
            <a:lvl3pPr marL="605150" indent="-201717" algn="just">
              <a:lnSpc>
                <a:spcPct val="110000"/>
              </a:lnSpc>
              <a:spcBef>
                <a:spcPts val="0"/>
              </a:spcBef>
              <a:buSzPct val="90000"/>
              <a:buFont typeface="Times New Roman" pitchFamily="18" charset="0"/>
              <a:buChar char="–"/>
              <a:defRPr sz="2647" baseline="0">
                <a:solidFill>
                  <a:srgbClr val="4C4C4C"/>
                </a:solidFill>
                <a:latin typeface="Arial" pitchFamily="34" charset="0"/>
                <a:cs typeface="Arial" pitchFamily="34" charset="0"/>
              </a:defRPr>
            </a:lvl3pPr>
            <a:lvl4pPr marL="806867" indent="-201717" algn="just">
              <a:lnSpc>
                <a:spcPct val="110000"/>
              </a:lnSpc>
              <a:spcBef>
                <a:spcPts val="0"/>
              </a:spcBef>
              <a:buSzPct val="90000"/>
              <a:buFont typeface="Wingdings" pitchFamily="2" charset="2"/>
              <a:buChar char="§"/>
              <a:defRPr sz="2647" baseline="0">
                <a:solidFill>
                  <a:srgbClr val="4C4C4C"/>
                </a:solidFill>
                <a:latin typeface="Arial" pitchFamily="34" charset="0"/>
                <a:cs typeface="Arial" pitchFamily="34" charset="0"/>
              </a:defRPr>
            </a:lvl4pPr>
            <a:lvl5pPr marL="1008583" indent="-201717" algn="just">
              <a:lnSpc>
                <a:spcPct val="110000"/>
              </a:lnSpc>
              <a:spcBef>
                <a:spcPts val="0"/>
              </a:spcBef>
              <a:buSzPct val="90000"/>
              <a:buFont typeface="Wingdings" pitchFamily="2" charset="2"/>
              <a:buChar char="v"/>
              <a:defRPr sz="2647" baseline="0">
                <a:solidFill>
                  <a:srgbClr val="4C4C4C"/>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2"/>
          </p:nvPr>
        </p:nvSpPr>
        <p:spPr>
          <a:xfrm>
            <a:off x="6280727" y="1600202"/>
            <a:ext cx="5301673" cy="4526280"/>
          </a:xfrm>
          <a:prstGeom prst="rect">
            <a:avLst/>
          </a:prstGeom>
        </p:spPr>
        <p:txBody>
          <a:bodyPr lIns="90754" tIns="45377" rIns="90754" bIns="45377"/>
          <a:lstStyle>
            <a:lvl1pPr marL="201717" indent="-201717" algn="just">
              <a:lnSpc>
                <a:spcPct val="110000"/>
              </a:lnSpc>
              <a:spcBef>
                <a:spcPts val="0"/>
              </a:spcBef>
              <a:buSzPct val="90000"/>
              <a:defRPr sz="2647" baseline="0">
                <a:solidFill>
                  <a:srgbClr val="4C4C4C"/>
                </a:solidFill>
                <a:latin typeface="Arial" pitchFamily="34" charset="0"/>
                <a:cs typeface="Arial" pitchFamily="34" charset="0"/>
              </a:defRPr>
            </a:lvl1pPr>
            <a:lvl2pPr marL="403433" indent="-201717" algn="just">
              <a:lnSpc>
                <a:spcPct val="110000"/>
              </a:lnSpc>
              <a:spcBef>
                <a:spcPts val="0"/>
              </a:spcBef>
              <a:buSzPct val="90000"/>
              <a:buFont typeface="Courier New" pitchFamily="49" charset="0"/>
              <a:buChar char="o"/>
              <a:defRPr sz="2647" baseline="0">
                <a:solidFill>
                  <a:srgbClr val="4C4C4C"/>
                </a:solidFill>
                <a:latin typeface="Arial" pitchFamily="34" charset="0"/>
                <a:cs typeface="Arial" pitchFamily="34" charset="0"/>
              </a:defRPr>
            </a:lvl2pPr>
            <a:lvl3pPr marL="605150" indent="-201717" algn="just">
              <a:lnSpc>
                <a:spcPct val="110000"/>
              </a:lnSpc>
              <a:spcBef>
                <a:spcPts val="0"/>
              </a:spcBef>
              <a:buSzPct val="90000"/>
              <a:buFont typeface="Times New Roman" pitchFamily="18" charset="0"/>
              <a:buChar char="–"/>
              <a:defRPr sz="2647" baseline="0">
                <a:solidFill>
                  <a:srgbClr val="4C4C4C"/>
                </a:solidFill>
                <a:latin typeface="Arial" pitchFamily="34" charset="0"/>
                <a:cs typeface="Arial" pitchFamily="34" charset="0"/>
              </a:defRPr>
            </a:lvl3pPr>
            <a:lvl4pPr marL="806867" indent="-201717" algn="just">
              <a:lnSpc>
                <a:spcPct val="110000"/>
              </a:lnSpc>
              <a:spcBef>
                <a:spcPts val="0"/>
              </a:spcBef>
              <a:buSzPct val="90000"/>
              <a:buFont typeface="Wingdings" pitchFamily="2" charset="2"/>
              <a:buChar char="§"/>
              <a:defRPr sz="2647" baseline="0">
                <a:solidFill>
                  <a:srgbClr val="4C4C4C"/>
                </a:solidFill>
                <a:latin typeface="Arial" pitchFamily="34" charset="0"/>
                <a:cs typeface="Arial" pitchFamily="34" charset="0"/>
              </a:defRPr>
            </a:lvl4pPr>
            <a:lvl5pPr marL="1008583" indent="-201717" algn="just">
              <a:lnSpc>
                <a:spcPct val="110000"/>
              </a:lnSpc>
              <a:spcBef>
                <a:spcPts val="0"/>
              </a:spcBef>
              <a:buSzPct val="90000"/>
              <a:buFont typeface="Wingdings" pitchFamily="2" charset="2"/>
              <a:buChar char="v"/>
              <a:defRPr sz="2647" baseline="0">
                <a:solidFill>
                  <a:srgbClr val="4C4C4C"/>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5557582"/>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39" indent="0" algn="ctr">
              <a:buNone/>
              <a:defRPr>
                <a:solidFill>
                  <a:schemeClr val="tx1">
                    <a:tint val="75000"/>
                  </a:schemeClr>
                </a:solidFill>
              </a:defRPr>
            </a:lvl2pPr>
            <a:lvl3pPr marL="1219080" indent="0" algn="ctr">
              <a:buNone/>
              <a:defRPr>
                <a:solidFill>
                  <a:schemeClr val="tx1">
                    <a:tint val="75000"/>
                  </a:schemeClr>
                </a:solidFill>
              </a:defRPr>
            </a:lvl3pPr>
            <a:lvl4pPr marL="1828618" indent="0" algn="ctr">
              <a:buNone/>
              <a:defRPr>
                <a:solidFill>
                  <a:schemeClr val="tx1">
                    <a:tint val="75000"/>
                  </a:schemeClr>
                </a:solidFill>
              </a:defRPr>
            </a:lvl4pPr>
            <a:lvl5pPr marL="2438158" indent="0" algn="ctr">
              <a:buNone/>
              <a:defRPr>
                <a:solidFill>
                  <a:schemeClr val="tx1">
                    <a:tint val="75000"/>
                  </a:schemeClr>
                </a:solidFill>
              </a:defRPr>
            </a:lvl5pPr>
            <a:lvl6pPr marL="3047696" indent="0" algn="ctr">
              <a:buNone/>
              <a:defRPr>
                <a:solidFill>
                  <a:schemeClr val="tx1">
                    <a:tint val="75000"/>
                  </a:schemeClr>
                </a:solidFill>
              </a:defRPr>
            </a:lvl6pPr>
            <a:lvl7pPr marL="3657235" indent="0" algn="ctr">
              <a:buNone/>
              <a:defRPr>
                <a:solidFill>
                  <a:schemeClr val="tx1">
                    <a:tint val="75000"/>
                  </a:schemeClr>
                </a:solidFill>
              </a:defRPr>
            </a:lvl7pPr>
            <a:lvl8pPr marL="4266773" indent="0" algn="ctr">
              <a:buNone/>
              <a:defRPr>
                <a:solidFill>
                  <a:schemeClr val="tx1">
                    <a:tint val="75000"/>
                  </a:schemeClr>
                </a:solidFill>
              </a:defRPr>
            </a:lvl8pPr>
            <a:lvl9pPr marL="4876313"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3ABEBB3C-B272-47D4-8A0B-F819B142B93A}" type="slidenum">
              <a:rPr lang="en-US" smtClean="0"/>
              <a:t>‹#›</a:t>
            </a:fld>
            <a:endParaRPr lang="en-US"/>
          </a:p>
        </p:txBody>
      </p:sp>
    </p:spTree>
    <p:extLst>
      <p:ext uri="{BB962C8B-B14F-4D97-AF65-F5344CB8AC3E}">
        <p14:creationId xmlns:p14="http://schemas.microsoft.com/office/powerpoint/2010/main" val="28226335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opic Title Slide">
    <p:spTree>
      <p:nvGrpSpPr>
        <p:cNvPr id="1" name=""/>
        <p:cNvGrpSpPr/>
        <p:nvPr/>
      </p:nvGrpSpPr>
      <p:grpSpPr>
        <a:xfrm>
          <a:off x="0" y="0"/>
          <a:ext cx="0" cy="0"/>
          <a:chOff x="0" y="0"/>
          <a:chExt cx="0" cy="0"/>
        </a:xfrm>
      </p:grpSpPr>
      <p:sp>
        <p:nvSpPr>
          <p:cNvPr id="5" name="Title 4"/>
          <p:cNvSpPr>
            <a:spLocks noGrp="1"/>
          </p:cNvSpPr>
          <p:nvPr>
            <p:ph type="title"/>
          </p:nvPr>
        </p:nvSpPr>
        <p:spPr>
          <a:xfrm>
            <a:off x="622300" y="2310315"/>
            <a:ext cx="10972800" cy="944628"/>
          </a:xfrm>
        </p:spPr>
        <p:txBody>
          <a:bodyPr/>
          <a:lstStyle/>
          <a:p>
            <a:r>
              <a:rPr lang="en-US"/>
              <a:t>Click to edit Master title style</a:t>
            </a:r>
            <a:endParaRPr lang="en-US" dirty="0"/>
          </a:p>
        </p:txBody>
      </p:sp>
      <p:sp>
        <p:nvSpPr>
          <p:cNvPr id="7" name="Picture Placeholder 6"/>
          <p:cNvSpPr>
            <a:spLocks noGrp="1"/>
          </p:cNvSpPr>
          <p:nvPr>
            <p:ph type="pic" sz="quarter" idx="10"/>
          </p:nvPr>
        </p:nvSpPr>
        <p:spPr>
          <a:xfrm>
            <a:off x="4596191" y="3617384"/>
            <a:ext cx="3048000" cy="1962552"/>
          </a:xfrm>
        </p:spPr>
        <p:txBody>
          <a:bodyPr/>
          <a:lstStyle/>
          <a:p>
            <a:r>
              <a:rPr lang="en-US"/>
              <a:t>Drag picture to placeholder or click icon to add</a:t>
            </a:r>
          </a:p>
        </p:txBody>
      </p:sp>
      <p:sp>
        <p:nvSpPr>
          <p:cNvPr id="2" name="Slide Number Placeholder 1"/>
          <p:cNvSpPr>
            <a:spLocks noGrp="1"/>
          </p:cNvSpPr>
          <p:nvPr>
            <p:ph type="sldNum" sz="quarter" idx="11"/>
          </p:nvPr>
        </p:nvSpPr>
        <p:spPr/>
        <p:txBody>
          <a:bodyPr/>
          <a:lstStyle/>
          <a:p>
            <a:fld id="{3ABEBB3C-B272-47D4-8A0B-F819B142B93A}" type="slidenum">
              <a:rPr lang="en-US" smtClean="0"/>
              <a:t>‹#›</a:t>
            </a:fld>
            <a:endParaRPr lang="en-US"/>
          </a:p>
        </p:txBody>
      </p:sp>
    </p:spTree>
    <p:extLst>
      <p:ext uri="{BB962C8B-B14F-4D97-AF65-F5344CB8AC3E}">
        <p14:creationId xmlns:p14="http://schemas.microsoft.com/office/powerpoint/2010/main" val="42843137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3ABEBB3C-B272-47D4-8A0B-F819B142B93A}" type="slidenum">
              <a:rPr lang="en-US" smtClean="0"/>
              <a:t>‹#›</a:t>
            </a:fld>
            <a:endParaRPr lang="en-US"/>
          </a:p>
        </p:txBody>
      </p:sp>
    </p:spTree>
    <p:extLst>
      <p:ext uri="{BB962C8B-B14F-4D97-AF65-F5344CB8AC3E}">
        <p14:creationId xmlns:p14="http://schemas.microsoft.com/office/powerpoint/2010/main" val="40973173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39" indent="0">
              <a:buNone/>
              <a:defRPr sz="2400">
                <a:solidFill>
                  <a:schemeClr val="tx1">
                    <a:tint val="75000"/>
                  </a:schemeClr>
                </a:solidFill>
              </a:defRPr>
            </a:lvl2pPr>
            <a:lvl3pPr marL="1219080" indent="0">
              <a:buNone/>
              <a:defRPr sz="2100">
                <a:solidFill>
                  <a:schemeClr val="tx1">
                    <a:tint val="75000"/>
                  </a:schemeClr>
                </a:solidFill>
              </a:defRPr>
            </a:lvl3pPr>
            <a:lvl4pPr marL="1828618" indent="0">
              <a:buNone/>
              <a:defRPr sz="1900">
                <a:solidFill>
                  <a:schemeClr val="tx1">
                    <a:tint val="75000"/>
                  </a:schemeClr>
                </a:solidFill>
              </a:defRPr>
            </a:lvl4pPr>
            <a:lvl5pPr marL="2438158" indent="0">
              <a:buNone/>
              <a:defRPr sz="1900">
                <a:solidFill>
                  <a:schemeClr val="tx1">
                    <a:tint val="75000"/>
                  </a:schemeClr>
                </a:solidFill>
              </a:defRPr>
            </a:lvl5pPr>
            <a:lvl6pPr marL="3047696" indent="0">
              <a:buNone/>
              <a:defRPr sz="1900">
                <a:solidFill>
                  <a:schemeClr val="tx1">
                    <a:tint val="75000"/>
                  </a:schemeClr>
                </a:solidFill>
              </a:defRPr>
            </a:lvl6pPr>
            <a:lvl7pPr marL="3657235" indent="0">
              <a:buNone/>
              <a:defRPr sz="1900">
                <a:solidFill>
                  <a:schemeClr val="tx1">
                    <a:tint val="75000"/>
                  </a:schemeClr>
                </a:solidFill>
              </a:defRPr>
            </a:lvl7pPr>
            <a:lvl8pPr marL="4266773" indent="0">
              <a:buNone/>
              <a:defRPr sz="1900">
                <a:solidFill>
                  <a:schemeClr val="tx1">
                    <a:tint val="75000"/>
                  </a:schemeClr>
                </a:solidFill>
              </a:defRPr>
            </a:lvl8pPr>
            <a:lvl9pPr marL="4876313" indent="0">
              <a:buNone/>
              <a:defRPr sz="1900">
                <a:solidFill>
                  <a:schemeClr val="tx1">
                    <a:tint val="75000"/>
                  </a:schemeClr>
                </a:solidFill>
              </a:defRPr>
            </a:lvl9pPr>
          </a:lstStyle>
          <a:p>
            <a:pPr lvl="0"/>
            <a:r>
              <a:rPr lang="en-US"/>
              <a:t>Click to edit Master text styles</a:t>
            </a:r>
          </a:p>
        </p:txBody>
      </p:sp>
      <p:sp>
        <p:nvSpPr>
          <p:cNvPr id="4" name="Slide Number Placeholder 3"/>
          <p:cNvSpPr>
            <a:spLocks noGrp="1"/>
          </p:cNvSpPr>
          <p:nvPr>
            <p:ph type="sldNum" sz="quarter" idx="10"/>
          </p:nvPr>
        </p:nvSpPr>
        <p:spPr/>
        <p:txBody>
          <a:bodyPr/>
          <a:lstStyle/>
          <a:p>
            <a:fld id="{3ABEBB3C-B272-47D4-8A0B-F819B142B93A}" type="slidenum">
              <a:rPr lang="en-US" smtClean="0"/>
              <a:t>‹#›</a:t>
            </a:fld>
            <a:endParaRPr lang="en-US"/>
          </a:p>
        </p:txBody>
      </p:sp>
    </p:spTree>
    <p:extLst>
      <p:ext uri="{BB962C8B-B14F-4D97-AF65-F5344CB8AC3E}">
        <p14:creationId xmlns:p14="http://schemas.microsoft.com/office/powerpoint/2010/main" val="9596637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3ABEBB3C-B272-47D4-8A0B-F819B142B93A}" type="slidenum">
              <a:rPr lang="en-US" smtClean="0"/>
              <a:t>‹#›</a:t>
            </a:fld>
            <a:endParaRPr lang="en-US"/>
          </a:p>
        </p:txBody>
      </p:sp>
    </p:spTree>
    <p:extLst>
      <p:ext uri="{BB962C8B-B14F-4D97-AF65-F5344CB8AC3E}">
        <p14:creationId xmlns:p14="http://schemas.microsoft.com/office/powerpoint/2010/main" val="27155496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22129"/>
            <a:ext cx="5386917" cy="639763"/>
          </a:xfrm>
        </p:spPr>
        <p:txBody>
          <a:bodyPr anchor="b"/>
          <a:lstStyle>
            <a:lvl1pPr marL="0" indent="0">
              <a:buNone/>
              <a:defRPr sz="3200" b="1"/>
            </a:lvl1pPr>
            <a:lvl2pPr marL="609539" indent="0">
              <a:buNone/>
              <a:defRPr sz="2700" b="1"/>
            </a:lvl2pPr>
            <a:lvl3pPr marL="1219080" indent="0">
              <a:buNone/>
              <a:defRPr sz="2400" b="1"/>
            </a:lvl3pPr>
            <a:lvl4pPr marL="1828618" indent="0">
              <a:buNone/>
              <a:defRPr sz="2100" b="1"/>
            </a:lvl4pPr>
            <a:lvl5pPr marL="2438158" indent="0">
              <a:buNone/>
              <a:defRPr sz="2100" b="1"/>
            </a:lvl5pPr>
            <a:lvl6pPr marL="3047696" indent="0">
              <a:buNone/>
              <a:defRPr sz="2100" b="1"/>
            </a:lvl6pPr>
            <a:lvl7pPr marL="3657235" indent="0">
              <a:buNone/>
              <a:defRPr sz="2100" b="1"/>
            </a:lvl7pPr>
            <a:lvl8pPr marL="4266773" indent="0">
              <a:buNone/>
              <a:defRPr sz="2100" b="1"/>
            </a:lvl8pPr>
            <a:lvl9pPr marL="4876313"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482733"/>
            <a:ext cx="5386917" cy="364343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73" y="1822125"/>
            <a:ext cx="5389033" cy="639763"/>
          </a:xfrm>
        </p:spPr>
        <p:txBody>
          <a:bodyPr anchor="b"/>
          <a:lstStyle>
            <a:lvl1pPr marL="0" indent="0">
              <a:buNone/>
              <a:defRPr sz="3200" b="1"/>
            </a:lvl1pPr>
            <a:lvl2pPr marL="609539" indent="0">
              <a:buNone/>
              <a:defRPr sz="2700" b="1"/>
            </a:lvl2pPr>
            <a:lvl3pPr marL="1219080" indent="0">
              <a:buNone/>
              <a:defRPr sz="2400" b="1"/>
            </a:lvl3pPr>
            <a:lvl4pPr marL="1828618" indent="0">
              <a:buNone/>
              <a:defRPr sz="2100" b="1"/>
            </a:lvl4pPr>
            <a:lvl5pPr marL="2438158" indent="0">
              <a:buNone/>
              <a:defRPr sz="2100" b="1"/>
            </a:lvl5pPr>
            <a:lvl6pPr marL="3047696" indent="0">
              <a:buNone/>
              <a:defRPr sz="2100" b="1"/>
            </a:lvl6pPr>
            <a:lvl7pPr marL="3657235" indent="0">
              <a:buNone/>
              <a:defRPr sz="2100" b="1"/>
            </a:lvl7pPr>
            <a:lvl8pPr marL="4266773" indent="0">
              <a:buNone/>
              <a:defRPr sz="2100" b="1"/>
            </a:lvl8pPr>
            <a:lvl9pPr marL="4876313"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73" y="2461893"/>
            <a:ext cx="5389033" cy="366427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3ABEBB3C-B272-47D4-8A0B-F819B142B93A}" type="slidenum">
              <a:rPr lang="en-US" smtClean="0"/>
              <a:t>‹#›</a:t>
            </a:fld>
            <a:endParaRPr lang="en-US"/>
          </a:p>
        </p:txBody>
      </p:sp>
    </p:spTree>
    <p:extLst>
      <p:ext uri="{BB962C8B-B14F-4D97-AF65-F5344CB8AC3E}">
        <p14:creationId xmlns:p14="http://schemas.microsoft.com/office/powerpoint/2010/main" val="6318853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ABEBB3C-B272-47D4-8A0B-F819B142B93A}" type="slidenum">
              <a:rPr lang="en-US" smtClean="0"/>
              <a:t>‹#›</a:t>
            </a:fld>
            <a:endParaRPr lang="en-US"/>
          </a:p>
        </p:txBody>
      </p:sp>
    </p:spTree>
    <p:extLst>
      <p:ext uri="{BB962C8B-B14F-4D97-AF65-F5344CB8AC3E}">
        <p14:creationId xmlns:p14="http://schemas.microsoft.com/office/powerpoint/2010/main" val="8679176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ABEBB3C-B272-47D4-8A0B-F819B142B93A}" type="slidenum">
              <a:rPr lang="en-US" smtClean="0"/>
              <a:t>‹#›</a:t>
            </a:fld>
            <a:endParaRPr lang="en-US"/>
          </a:p>
        </p:txBody>
      </p:sp>
    </p:spTree>
    <p:extLst>
      <p:ext uri="{BB962C8B-B14F-4D97-AF65-F5344CB8AC3E}">
        <p14:creationId xmlns:p14="http://schemas.microsoft.com/office/powerpoint/2010/main" val="21819899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ABEBB3C-B272-47D4-8A0B-F819B142B93A}" type="slidenum">
              <a:rPr lang="en-US" smtClean="0"/>
              <a:t>‹#›</a:t>
            </a:fld>
            <a:endParaRPr lang="en-US"/>
          </a:p>
        </p:txBody>
      </p:sp>
    </p:spTree>
    <p:extLst>
      <p:ext uri="{BB962C8B-B14F-4D97-AF65-F5344CB8AC3E}">
        <p14:creationId xmlns:p14="http://schemas.microsoft.com/office/powerpoint/2010/main" val="242074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theme" Target="../theme/theme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89.xml"/><Relationship Id="rId7" Type="http://schemas.openxmlformats.org/officeDocument/2006/relationships/image" Target="../media/image2.jpeg"/><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image" Target="../media/image1.jpeg"/><Relationship Id="rId5" Type="http://schemas.openxmlformats.org/officeDocument/2006/relationships/theme" Target="../theme/theme8.xml"/><Relationship Id="rId4"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6" Type="http://schemas.openxmlformats.org/officeDocument/2006/relationships/theme" Target="../theme/theme9.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804347"/>
            <a:ext cx="10972800" cy="944628"/>
          </a:xfrm>
          <a:prstGeom prst="rect">
            <a:avLst/>
          </a:prstGeom>
        </p:spPr>
        <p:txBody>
          <a:bodyPr vert="horz" lIns="91434" tIns="45718" rIns="91434"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0" y="2095256"/>
            <a:ext cx="10972800" cy="4030913"/>
          </a:xfrm>
          <a:prstGeom prst="rect">
            <a:avLst/>
          </a:prstGeom>
        </p:spPr>
        <p:txBody>
          <a:bodyPr vert="horz" lIns="91434" tIns="45718" rIns="91434"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685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996" r:id="rId15"/>
  </p:sldLayoutIdLst>
  <p:hf hdr="0" ftr="0" dt="0"/>
  <p:txStyles>
    <p:titleStyle>
      <a:lvl1pPr algn="ctr" defTabSz="609539" rtl="0" eaLnBrk="1" latinLnBrk="0" hangingPunct="1">
        <a:spcBef>
          <a:spcPct val="0"/>
        </a:spcBef>
        <a:buNone/>
        <a:defRPr sz="5900" b="0" i="0" kern="1200">
          <a:solidFill>
            <a:schemeClr val="bg1"/>
          </a:solidFill>
          <a:latin typeface="Calibri Light"/>
          <a:ea typeface="+mj-ea"/>
          <a:cs typeface="Calibri Light"/>
        </a:defRPr>
      </a:lvl1pPr>
    </p:titleStyle>
    <p:bodyStyle>
      <a:lvl1pPr marL="457155" indent="-457155" algn="l" defTabSz="609539" rtl="0" eaLnBrk="1" latinLnBrk="0" hangingPunct="1">
        <a:spcBef>
          <a:spcPct val="20000"/>
        </a:spcBef>
        <a:buFont typeface="Arial"/>
        <a:buChar char="•"/>
        <a:defRPr sz="4300" b="0" i="0" kern="1200">
          <a:solidFill>
            <a:schemeClr val="bg1"/>
          </a:solidFill>
          <a:latin typeface="Calibri Light"/>
          <a:ea typeface="+mn-ea"/>
          <a:cs typeface="Calibri Light"/>
        </a:defRPr>
      </a:lvl1pPr>
      <a:lvl2pPr marL="990502" indent="-380962" algn="l" defTabSz="609539" rtl="0" eaLnBrk="1" latinLnBrk="0" hangingPunct="1">
        <a:spcBef>
          <a:spcPct val="20000"/>
        </a:spcBef>
        <a:buFont typeface="Arial"/>
        <a:buChar char="–"/>
        <a:defRPr sz="3700" b="0" i="0" kern="1200">
          <a:solidFill>
            <a:schemeClr val="bg1"/>
          </a:solidFill>
          <a:latin typeface="Calibri Light"/>
          <a:ea typeface="+mn-ea"/>
          <a:cs typeface="Calibri Light"/>
        </a:defRPr>
      </a:lvl2pPr>
      <a:lvl3pPr marL="1523849" indent="-304768" algn="l" defTabSz="609539" rtl="0" eaLnBrk="1" latinLnBrk="0" hangingPunct="1">
        <a:spcBef>
          <a:spcPct val="20000"/>
        </a:spcBef>
        <a:buFont typeface="Arial"/>
        <a:buChar char="•"/>
        <a:defRPr sz="3200" b="0" i="0" kern="1200">
          <a:solidFill>
            <a:schemeClr val="bg1"/>
          </a:solidFill>
          <a:latin typeface="Calibri Light"/>
          <a:ea typeface="+mn-ea"/>
          <a:cs typeface="Calibri Light"/>
        </a:defRPr>
      </a:lvl3pPr>
      <a:lvl4pPr marL="2133387" indent="-304768" algn="l" defTabSz="609539" rtl="0" eaLnBrk="1" latinLnBrk="0" hangingPunct="1">
        <a:spcBef>
          <a:spcPct val="20000"/>
        </a:spcBef>
        <a:buFont typeface="Arial"/>
        <a:buChar char="–"/>
        <a:defRPr sz="2700" b="0" i="0" kern="1200">
          <a:solidFill>
            <a:schemeClr val="bg1"/>
          </a:solidFill>
          <a:latin typeface="Calibri Light"/>
          <a:ea typeface="+mn-ea"/>
          <a:cs typeface="Calibri Light"/>
        </a:defRPr>
      </a:lvl4pPr>
      <a:lvl5pPr marL="2742926" indent="-304768" algn="l" defTabSz="609539" rtl="0" eaLnBrk="1" latinLnBrk="0" hangingPunct="1">
        <a:spcBef>
          <a:spcPct val="20000"/>
        </a:spcBef>
        <a:buFont typeface="Arial"/>
        <a:buChar char="»"/>
        <a:defRPr sz="2700" b="0" i="0" kern="1200">
          <a:solidFill>
            <a:schemeClr val="bg1"/>
          </a:solidFill>
          <a:latin typeface="Calibri Light"/>
          <a:ea typeface="+mn-ea"/>
          <a:cs typeface="Calibri Light"/>
        </a:defRPr>
      </a:lvl5pPr>
      <a:lvl6pPr marL="3352464" indent="-304768" algn="l" defTabSz="609539" rtl="0" eaLnBrk="1" latinLnBrk="0" hangingPunct="1">
        <a:spcBef>
          <a:spcPct val="20000"/>
        </a:spcBef>
        <a:buFont typeface="Arial"/>
        <a:buChar char="•"/>
        <a:defRPr sz="2700" kern="1200">
          <a:solidFill>
            <a:schemeClr val="tx1"/>
          </a:solidFill>
          <a:latin typeface="+mn-lt"/>
          <a:ea typeface="+mn-ea"/>
          <a:cs typeface="+mn-cs"/>
        </a:defRPr>
      </a:lvl6pPr>
      <a:lvl7pPr marL="3962005" indent="-304768" algn="l" defTabSz="609539" rtl="0" eaLnBrk="1" latinLnBrk="0" hangingPunct="1">
        <a:spcBef>
          <a:spcPct val="20000"/>
        </a:spcBef>
        <a:buFont typeface="Arial"/>
        <a:buChar char="•"/>
        <a:defRPr sz="2700" kern="1200">
          <a:solidFill>
            <a:schemeClr val="tx1"/>
          </a:solidFill>
          <a:latin typeface="+mn-lt"/>
          <a:ea typeface="+mn-ea"/>
          <a:cs typeface="+mn-cs"/>
        </a:defRPr>
      </a:lvl7pPr>
      <a:lvl8pPr marL="4571544" indent="-304768" algn="l" defTabSz="609539" rtl="0" eaLnBrk="1" latinLnBrk="0" hangingPunct="1">
        <a:spcBef>
          <a:spcPct val="20000"/>
        </a:spcBef>
        <a:buFont typeface="Arial"/>
        <a:buChar char="•"/>
        <a:defRPr sz="2700" kern="1200">
          <a:solidFill>
            <a:schemeClr val="tx1"/>
          </a:solidFill>
          <a:latin typeface="+mn-lt"/>
          <a:ea typeface="+mn-ea"/>
          <a:cs typeface="+mn-cs"/>
        </a:defRPr>
      </a:lvl8pPr>
      <a:lvl9pPr marL="5181082" indent="-304768" algn="l" defTabSz="609539"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39" rtl="0" eaLnBrk="1" latinLnBrk="0" hangingPunct="1">
        <a:defRPr sz="2400" kern="1200">
          <a:solidFill>
            <a:schemeClr val="tx1"/>
          </a:solidFill>
          <a:latin typeface="+mn-lt"/>
          <a:ea typeface="+mn-ea"/>
          <a:cs typeface="+mn-cs"/>
        </a:defRPr>
      </a:lvl1pPr>
      <a:lvl2pPr marL="609539" algn="l" defTabSz="609539" rtl="0" eaLnBrk="1" latinLnBrk="0" hangingPunct="1">
        <a:defRPr sz="2400" kern="1200">
          <a:solidFill>
            <a:schemeClr val="tx1"/>
          </a:solidFill>
          <a:latin typeface="+mn-lt"/>
          <a:ea typeface="+mn-ea"/>
          <a:cs typeface="+mn-cs"/>
        </a:defRPr>
      </a:lvl2pPr>
      <a:lvl3pPr marL="1219080" algn="l" defTabSz="609539" rtl="0" eaLnBrk="1" latinLnBrk="0" hangingPunct="1">
        <a:defRPr sz="2400" kern="1200">
          <a:solidFill>
            <a:schemeClr val="tx1"/>
          </a:solidFill>
          <a:latin typeface="+mn-lt"/>
          <a:ea typeface="+mn-ea"/>
          <a:cs typeface="+mn-cs"/>
        </a:defRPr>
      </a:lvl3pPr>
      <a:lvl4pPr marL="1828618" algn="l" defTabSz="609539" rtl="0" eaLnBrk="1" latinLnBrk="0" hangingPunct="1">
        <a:defRPr sz="2400" kern="1200">
          <a:solidFill>
            <a:schemeClr val="tx1"/>
          </a:solidFill>
          <a:latin typeface="+mn-lt"/>
          <a:ea typeface="+mn-ea"/>
          <a:cs typeface="+mn-cs"/>
        </a:defRPr>
      </a:lvl4pPr>
      <a:lvl5pPr marL="2438158" algn="l" defTabSz="609539" rtl="0" eaLnBrk="1" latinLnBrk="0" hangingPunct="1">
        <a:defRPr sz="2400" kern="1200">
          <a:solidFill>
            <a:schemeClr val="tx1"/>
          </a:solidFill>
          <a:latin typeface="+mn-lt"/>
          <a:ea typeface="+mn-ea"/>
          <a:cs typeface="+mn-cs"/>
        </a:defRPr>
      </a:lvl5pPr>
      <a:lvl6pPr marL="3047696" algn="l" defTabSz="609539" rtl="0" eaLnBrk="1" latinLnBrk="0" hangingPunct="1">
        <a:defRPr sz="2400" kern="1200">
          <a:solidFill>
            <a:schemeClr val="tx1"/>
          </a:solidFill>
          <a:latin typeface="+mn-lt"/>
          <a:ea typeface="+mn-ea"/>
          <a:cs typeface="+mn-cs"/>
        </a:defRPr>
      </a:lvl6pPr>
      <a:lvl7pPr marL="3657235" algn="l" defTabSz="609539" rtl="0" eaLnBrk="1" latinLnBrk="0" hangingPunct="1">
        <a:defRPr sz="2400" kern="1200">
          <a:solidFill>
            <a:schemeClr val="tx1"/>
          </a:solidFill>
          <a:latin typeface="+mn-lt"/>
          <a:ea typeface="+mn-ea"/>
          <a:cs typeface="+mn-cs"/>
        </a:defRPr>
      </a:lvl7pPr>
      <a:lvl8pPr marL="4266773" algn="l" defTabSz="609539" rtl="0" eaLnBrk="1" latinLnBrk="0" hangingPunct="1">
        <a:defRPr sz="2400" kern="1200">
          <a:solidFill>
            <a:schemeClr val="tx1"/>
          </a:solidFill>
          <a:latin typeface="+mn-lt"/>
          <a:ea typeface="+mn-ea"/>
          <a:cs typeface="+mn-cs"/>
        </a:defRPr>
      </a:lvl8pPr>
      <a:lvl9pPr marL="4876313" algn="l" defTabSz="609539"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34" tIns="45718" rIns="91434"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433"/>
          </a:xfrm>
          <a:prstGeom prst="rect">
            <a:avLst/>
          </a:prstGeom>
        </p:spPr>
        <p:txBody>
          <a:bodyPr vert="horz" lIns="91434" tIns="45718" rIns="91434"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6183"/>
          </a:xfrm>
          <a:prstGeom prst="rect">
            <a:avLst/>
          </a:prstGeom>
        </p:spPr>
        <p:txBody>
          <a:bodyPr vert="horz" lIns="91434" tIns="45718" rIns="91434" bIns="45718" rtlCol="0" anchor="ctr"/>
          <a:lstStyle>
            <a:lvl1pPr algn="l">
              <a:defRPr sz="1600">
                <a:solidFill>
                  <a:schemeClr val="tx1">
                    <a:tint val="75000"/>
                  </a:schemeClr>
                </a:solidFill>
              </a:defRPr>
            </a:lvl1pPr>
          </a:lstStyle>
          <a:p>
            <a:pPr defTabSz="609539"/>
            <a:endParaRPr lang="en-US">
              <a:solidFill>
                <a:prstClr val="black">
                  <a:tint val="75000"/>
                </a:prstClr>
              </a:solidFill>
            </a:endParaRPr>
          </a:p>
        </p:txBody>
      </p:sp>
      <p:sp>
        <p:nvSpPr>
          <p:cNvPr id="5" name="Footer Placeholder 4"/>
          <p:cNvSpPr>
            <a:spLocks noGrp="1"/>
          </p:cNvSpPr>
          <p:nvPr>
            <p:ph type="ftr" sz="quarter" idx="3"/>
          </p:nvPr>
        </p:nvSpPr>
        <p:spPr>
          <a:xfrm>
            <a:off x="4165600" y="6356355"/>
            <a:ext cx="3860800" cy="366183"/>
          </a:xfrm>
          <a:prstGeom prst="rect">
            <a:avLst/>
          </a:prstGeom>
        </p:spPr>
        <p:txBody>
          <a:bodyPr vert="horz" lIns="91434" tIns="45718" rIns="91434" bIns="45718" rtlCol="0" anchor="ctr"/>
          <a:lstStyle>
            <a:lvl1pPr algn="ctr">
              <a:defRPr sz="1600">
                <a:solidFill>
                  <a:schemeClr val="tx1">
                    <a:tint val="75000"/>
                  </a:schemeClr>
                </a:solidFill>
              </a:defRPr>
            </a:lvl1pPr>
          </a:lstStyle>
          <a:p>
            <a:pPr defTabSz="609539"/>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5"/>
            <a:ext cx="2844800" cy="366183"/>
          </a:xfrm>
          <a:prstGeom prst="rect">
            <a:avLst/>
          </a:prstGeom>
        </p:spPr>
        <p:txBody>
          <a:bodyPr vert="horz" lIns="91434" tIns="45718" rIns="91434" bIns="45718" rtlCol="0" anchor="ctr"/>
          <a:lstStyle>
            <a:lvl1pPr algn="r">
              <a:defRPr sz="1600">
                <a:solidFill>
                  <a:schemeClr val="tx1">
                    <a:tint val="75000"/>
                  </a:schemeClr>
                </a:solidFill>
              </a:defRPr>
            </a:lvl1pPr>
          </a:lstStyle>
          <a:p>
            <a:pPr defTabSz="609539"/>
            <a:fld id="{C1DB2B23-0DA3-8F45-8D4F-E1D919293305}" type="slidenum">
              <a:rPr lang="en-US" smtClean="0">
                <a:solidFill>
                  <a:prstClr val="black">
                    <a:tint val="75000"/>
                  </a:prstClr>
                </a:solidFill>
              </a:rPr>
              <a:pPr defTabSz="609539"/>
              <a:t>‹#›</a:t>
            </a:fld>
            <a:endParaRPr lang="en-US">
              <a:solidFill>
                <a:prstClr val="black">
                  <a:tint val="75000"/>
                </a:prstClr>
              </a:solidFill>
            </a:endParaRPr>
          </a:p>
        </p:txBody>
      </p:sp>
      <p:sp>
        <p:nvSpPr>
          <p:cNvPr id="7" name="Rectangle 20"/>
          <p:cNvSpPr/>
          <p:nvPr userDrawn="1"/>
        </p:nvSpPr>
        <p:spPr>
          <a:xfrm>
            <a:off x="-11141" y="182448"/>
            <a:ext cx="9958564" cy="619793"/>
          </a:xfrm>
          <a:custGeom>
            <a:avLst/>
            <a:gdLst>
              <a:gd name="connsiteX0" fmla="*/ 0 w 9144000"/>
              <a:gd name="connsiteY0" fmla="*/ 0 h 471714"/>
              <a:gd name="connsiteX1" fmla="*/ 9144000 w 9144000"/>
              <a:gd name="connsiteY1" fmla="*/ 0 h 471714"/>
              <a:gd name="connsiteX2" fmla="*/ 9144000 w 9144000"/>
              <a:gd name="connsiteY2" fmla="*/ 471714 h 471714"/>
              <a:gd name="connsiteX3" fmla="*/ 0 w 9144000"/>
              <a:gd name="connsiteY3" fmla="*/ 471714 h 471714"/>
              <a:gd name="connsiteX4" fmla="*/ 0 w 9144000"/>
              <a:gd name="connsiteY4" fmla="*/ 0 h 471714"/>
              <a:gd name="connsiteX0" fmla="*/ 0 w 9144000"/>
              <a:gd name="connsiteY0" fmla="*/ 0 h 598714"/>
              <a:gd name="connsiteX1" fmla="*/ 9144000 w 9144000"/>
              <a:gd name="connsiteY1" fmla="*/ 0 h 598714"/>
              <a:gd name="connsiteX2" fmla="*/ 9144000 w 9144000"/>
              <a:gd name="connsiteY2" fmla="*/ 471714 h 598714"/>
              <a:gd name="connsiteX3" fmla="*/ 9071 w 9144000"/>
              <a:gd name="connsiteY3" fmla="*/ 598714 h 598714"/>
              <a:gd name="connsiteX4" fmla="*/ 0 w 9144000"/>
              <a:gd name="connsiteY4" fmla="*/ 0 h 598714"/>
              <a:gd name="connsiteX0" fmla="*/ 0 w 9144000"/>
              <a:gd name="connsiteY0" fmla="*/ 0 h 671285"/>
              <a:gd name="connsiteX1" fmla="*/ 9144000 w 9144000"/>
              <a:gd name="connsiteY1" fmla="*/ 0 h 671285"/>
              <a:gd name="connsiteX2" fmla="*/ 9144000 w 9144000"/>
              <a:gd name="connsiteY2" fmla="*/ 471714 h 671285"/>
              <a:gd name="connsiteX3" fmla="*/ 18142 w 9144000"/>
              <a:gd name="connsiteY3" fmla="*/ 671285 h 671285"/>
              <a:gd name="connsiteX4" fmla="*/ 0 w 9144000"/>
              <a:gd name="connsiteY4" fmla="*/ 0 h 671285"/>
              <a:gd name="connsiteX0" fmla="*/ 8859 w 9152859"/>
              <a:gd name="connsiteY0" fmla="*/ 0 h 662213"/>
              <a:gd name="connsiteX1" fmla="*/ 9152859 w 9152859"/>
              <a:gd name="connsiteY1" fmla="*/ 0 h 662213"/>
              <a:gd name="connsiteX2" fmla="*/ 9152859 w 9152859"/>
              <a:gd name="connsiteY2" fmla="*/ 471714 h 662213"/>
              <a:gd name="connsiteX3" fmla="*/ 0 w 9152859"/>
              <a:gd name="connsiteY3" fmla="*/ 662213 h 662213"/>
              <a:gd name="connsiteX4" fmla="*/ 8859 w 9152859"/>
              <a:gd name="connsiteY4" fmla="*/ 0 h 662213"/>
              <a:gd name="connsiteX0" fmla="*/ 0 w 9159875"/>
              <a:gd name="connsiteY0" fmla="*/ 0 h 662213"/>
              <a:gd name="connsiteX1" fmla="*/ 9159875 w 9159875"/>
              <a:gd name="connsiteY1" fmla="*/ 0 h 662213"/>
              <a:gd name="connsiteX2" fmla="*/ 9159875 w 9159875"/>
              <a:gd name="connsiteY2" fmla="*/ 471714 h 662213"/>
              <a:gd name="connsiteX3" fmla="*/ 7016 w 9159875"/>
              <a:gd name="connsiteY3" fmla="*/ 662213 h 662213"/>
              <a:gd name="connsiteX4" fmla="*/ 0 w 9159875"/>
              <a:gd name="connsiteY4" fmla="*/ 0 h 66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9875" h="662213">
                <a:moveTo>
                  <a:pt x="0" y="0"/>
                </a:moveTo>
                <a:lnTo>
                  <a:pt x="9159875" y="0"/>
                </a:lnTo>
                <a:lnTo>
                  <a:pt x="9159875" y="471714"/>
                </a:lnTo>
                <a:lnTo>
                  <a:pt x="7016" y="662213"/>
                </a:lnTo>
                <a:cubicBezTo>
                  <a:pt x="4677" y="441475"/>
                  <a:pt x="2339" y="220738"/>
                  <a:pt x="0" y="0"/>
                </a:cubicBezTo>
                <a:close/>
              </a:path>
            </a:pathLst>
          </a:custGeom>
          <a:solidFill>
            <a:srgbClr val="85DCE0"/>
          </a:solidFill>
          <a:ln>
            <a:noFill/>
          </a:ln>
          <a:effectLst/>
        </p:spPr>
        <p:style>
          <a:lnRef idx="1">
            <a:schemeClr val="accent1"/>
          </a:lnRef>
          <a:fillRef idx="3">
            <a:schemeClr val="accent1"/>
          </a:fillRef>
          <a:effectRef idx="2">
            <a:schemeClr val="accent1"/>
          </a:effectRef>
          <a:fontRef idx="minor">
            <a:schemeClr val="lt1"/>
          </a:fontRef>
        </p:style>
        <p:txBody>
          <a:bodyPr lIns="91434" tIns="45718" rIns="91434" bIns="45718" rtlCol="0" anchor="ctr"/>
          <a:lstStyle/>
          <a:p>
            <a:pPr algn="ctr" defTabSz="609539"/>
            <a:endParaRPr lang="en-US" sz="2400">
              <a:solidFill>
                <a:prstClr val="white"/>
              </a:solidFill>
            </a:endParaRPr>
          </a:p>
        </p:txBody>
      </p:sp>
      <p:sp>
        <p:nvSpPr>
          <p:cNvPr id="8" name="Rectangle 20"/>
          <p:cNvSpPr/>
          <p:nvPr userDrawn="1"/>
        </p:nvSpPr>
        <p:spPr>
          <a:xfrm flipH="1">
            <a:off x="-11142" y="-20756"/>
            <a:ext cx="12225419" cy="882951"/>
          </a:xfrm>
          <a:custGeom>
            <a:avLst/>
            <a:gdLst>
              <a:gd name="connsiteX0" fmla="*/ 0 w 9144000"/>
              <a:gd name="connsiteY0" fmla="*/ 0 h 471714"/>
              <a:gd name="connsiteX1" fmla="*/ 9144000 w 9144000"/>
              <a:gd name="connsiteY1" fmla="*/ 0 h 471714"/>
              <a:gd name="connsiteX2" fmla="*/ 9144000 w 9144000"/>
              <a:gd name="connsiteY2" fmla="*/ 471714 h 471714"/>
              <a:gd name="connsiteX3" fmla="*/ 0 w 9144000"/>
              <a:gd name="connsiteY3" fmla="*/ 471714 h 471714"/>
              <a:gd name="connsiteX4" fmla="*/ 0 w 9144000"/>
              <a:gd name="connsiteY4" fmla="*/ 0 h 471714"/>
              <a:gd name="connsiteX0" fmla="*/ 0 w 9144000"/>
              <a:gd name="connsiteY0" fmla="*/ 0 h 598714"/>
              <a:gd name="connsiteX1" fmla="*/ 9144000 w 9144000"/>
              <a:gd name="connsiteY1" fmla="*/ 0 h 598714"/>
              <a:gd name="connsiteX2" fmla="*/ 9144000 w 9144000"/>
              <a:gd name="connsiteY2" fmla="*/ 471714 h 598714"/>
              <a:gd name="connsiteX3" fmla="*/ 9071 w 9144000"/>
              <a:gd name="connsiteY3" fmla="*/ 598714 h 598714"/>
              <a:gd name="connsiteX4" fmla="*/ 0 w 9144000"/>
              <a:gd name="connsiteY4" fmla="*/ 0 h 598714"/>
              <a:gd name="connsiteX0" fmla="*/ 0 w 9144000"/>
              <a:gd name="connsiteY0" fmla="*/ 0 h 671285"/>
              <a:gd name="connsiteX1" fmla="*/ 9144000 w 9144000"/>
              <a:gd name="connsiteY1" fmla="*/ 0 h 671285"/>
              <a:gd name="connsiteX2" fmla="*/ 9144000 w 9144000"/>
              <a:gd name="connsiteY2" fmla="*/ 471714 h 671285"/>
              <a:gd name="connsiteX3" fmla="*/ 18142 w 9144000"/>
              <a:gd name="connsiteY3" fmla="*/ 671285 h 671285"/>
              <a:gd name="connsiteX4" fmla="*/ 0 w 9144000"/>
              <a:gd name="connsiteY4" fmla="*/ 0 h 671285"/>
              <a:gd name="connsiteX0" fmla="*/ 8859 w 9152859"/>
              <a:gd name="connsiteY0" fmla="*/ 0 h 662213"/>
              <a:gd name="connsiteX1" fmla="*/ 9152859 w 9152859"/>
              <a:gd name="connsiteY1" fmla="*/ 0 h 662213"/>
              <a:gd name="connsiteX2" fmla="*/ 9152859 w 9152859"/>
              <a:gd name="connsiteY2" fmla="*/ 471714 h 662213"/>
              <a:gd name="connsiteX3" fmla="*/ 0 w 9152859"/>
              <a:gd name="connsiteY3" fmla="*/ 662213 h 662213"/>
              <a:gd name="connsiteX4" fmla="*/ 8859 w 9152859"/>
              <a:gd name="connsiteY4" fmla="*/ 0 h 662213"/>
              <a:gd name="connsiteX0" fmla="*/ 0 w 9159875"/>
              <a:gd name="connsiteY0" fmla="*/ 0 h 662213"/>
              <a:gd name="connsiteX1" fmla="*/ 9159875 w 9159875"/>
              <a:gd name="connsiteY1" fmla="*/ 0 h 662213"/>
              <a:gd name="connsiteX2" fmla="*/ 9159875 w 9159875"/>
              <a:gd name="connsiteY2" fmla="*/ 471714 h 662213"/>
              <a:gd name="connsiteX3" fmla="*/ 7016 w 9159875"/>
              <a:gd name="connsiteY3" fmla="*/ 662213 h 662213"/>
              <a:gd name="connsiteX4" fmla="*/ 0 w 9159875"/>
              <a:gd name="connsiteY4" fmla="*/ 0 h 66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9875" h="662213">
                <a:moveTo>
                  <a:pt x="0" y="0"/>
                </a:moveTo>
                <a:lnTo>
                  <a:pt x="9159875" y="0"/>
                </a:lnTo>
                <a:lnTo>
                  <a:pt x="9159875" y="471714"/>
                </a:lnTo>
                <a:lnTo>
                  <a:pt x="7016" y="662213"/>
                </a:lnTo>
                <a:cubicBezTo>
                  <a:pt x="4677" y="441475"/>
                  <a:pt x="2339" y="220738"/>
                  <a:pt x="0" y="0"/>
                </a:cubicBezTo>
                <a:close/>
              </a:path>
            </a:pathLst>
          </a:custGeom>
          <a:solidFill>
            <a:srgbClr val="138889"/>
          </a:solidFill>
          <a:ln>
            <a:noFill/>
          </a:ln>
          <a:effectLst/>
        </p:spPr>
        <p:style>
          <a:lnRef idx="1">
            <a:schemeClr val="accent1"/>
          </a:lnRef>
          <a:fillRef idx="3">
            <a:schemeClr val="accent1"/>
          </a:fillRef>
          <a:effectRef idx="2">
            <a:schemeClr val="accent1"/>
          </a:effectRef>
          <a:fontRef idx="minor">
            <a:schemeClr val="lt1"/>
          </a:fontRef>
        </p:style>
        <p:txBody>
          <a:bodyPr lIns="91434" tIns="45718" rIns="91434" bIns="45718" rtlCol="0" anchor="ctr"/>
          <a:lstStyle/>
          <a:p>
            <a:pPr algn="ctr" defTabSz="609539"/>
            <a:endParaRPr lang="en-US" sz="2400">
              <a:solidFill>
                <a:prstClr val="white"/>
              </a:solidFill>
            </a:endParaRPr>
          </a:p>
        </p:txBody>
      </p:sp>
    </p:spTree>
    <p:extLst>
      <p:ext uri="{BB962C8B-B14F-4D97-AF65-F5344CB8AC3E}">
        <p14:creationId xmlns:p14="http://schemas.microsoft.com/office/powerpoint/2010/main" val="314495910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609539" rtl="0" eaLnBrk="1" latinLnBrk="0" hangingPunct="1">
        <a:spcBef>
          <a:spcPct val="0"/>
        </a:spcBef>
        <a:buNone/>
        <a:defRPr sz="5900" kern="1200">
          <a:solidFill>
            <a:schemeClr val="tx1"/>
          </a:solidFill>
          <a:latin typeface="+mj-lt"/>
          <a:ea typeface="+mj-ea"/>
          <a:cs typeface="+mj-cs"/>
        </a:defRPr>
      </a:lvl1pPr>
    </p:titleStyle>
    <p:bodyStyle>
      <a:lvl1pPr marL="457155" indent="-457155" algn="l" defTabSz="609539" rtl="0" eaLnBrk="1" latinLnBrk="0" hangingPunct="1">
        <a:spcBef>
          <a:spcPct val="20000"/>
        </a:spcBef>
        <a:buFont typeface="Arial"/>
        <a:buChar char="•"/>
        <a:defRPr sz="4300" kern="1200">
          <a:solidFill>
            <a:schemeClr val="tx1"/>
          </a:solidFill>
          <a:latin typeface="+mn-lt"/>
          <a:ea typeface="+mn-ea"/>
          <a:cs typeface="+mn-cs"/>
        </a:defRPr>
      </a:lvl1pPr>
      <a:lvl2pPr marL="990502" indent="-380962" algn="l" defTabSz="609539" rtl="0" eaLnBrk="1" latinLnBrk="0" hangingPunct="1">
        <a:spcBef>
          <a:spcPct val="20000"/>
        </a:spcBef>
        <a:buFont typeface="Arial"/>
        <a:buChar char="–"/>
        <a:defRPr sz="3700" kern="1200">
          <a:solidFill>
            <a:schemeClr val="tx1"/>
          </a:solidFill>
          <a:latin typeface="+mn-lt"/>
          <a:ea typeface="+mn-ea"/>
          <a:cs typeface="+mn-cs"/>
        </a:defRPr>
      </a:lvl2pPr>
      <a:lvl3pPr marL="1523849" indent="-304768" algn="l" defTabSz="609539" rtl="0" eaLnBrk="1" latinLnBrk="0" hangingPunct="1">
        <a:spcBef>
          <a:spcPct val="20000"/>
        </a:spcBef>
        <a:buFont typeface="Arial"/>
        <a:buChar char="•"/>
        <a:defRPr sz="3200" kern="1200">
          <a:solidFill>
            <a:schemeClr val="tx1"/>
          </a:solidFill>
          <a:latin typeface="+mn-lt"/>
          <a:ea typeface="+mn-ea"/>
          <a:cs typeface="+mn-cs"/>
        </a:defRPr>
      </a:lvl3pPr>
      <a:lvl4pPr marL="2133387" indent="-304768" algn="l" defTabSz="609539" rtl="0" eaLnBrk="1" latinLnBrk="0" hangingPunct="1">
        <a:spcBef>
          <a:spcPct val="20000"/>
        </a:spcBef>
        <a:buFont typeface="Arial"/>
        <a:buChar char="–"/>
        <a:defRPr sz="2700" kern="1200">
          <a:solidFill>
            <a:schemeClr val="tx1"/>
          </a:solidFill>
          <a:latin typeface="+mn-lt"/>
          <a:ea typeface="+mn-ea"/>
          <a:cs typeface="+mn-cs"/>
        </a:defRPr>
      </a:lvl4pPr>
      <a:lvl5pPr marL="2742926" indent="-304768" algn="l" defTabSz="609539" rtl="0" eaLnBrk="1" latinLnBrk="0" hangingPunct="1">
        <a:spcBef>
          <a:spcPct val="20000"/>
        </a:spcBef>
        <a:buFont typeface="Arial"/>
        <a:buChar char="»"/>
        <a:defRPr sz="2700" kern="1200">
          <a:solidFill>
            <a:schemeClr val="tx1"/>
          </a:solidFill>
          <a:latin typeface="+mn-lt"/>
          <a:ea typeface="+mn-ea"/>
          <a:cs typeface="+mn-cs"/>
        </a:defRPr>
      </a:lvl5pPr>
      <a:lvl6pPr marL="3352464" indent="-304768" algn="l" defTabSz="609539" rtl="0" eaLnBrk="1" latinLnBrk="0" hangingPunct="1">
        <a:spcBef>
          <a:spcPct val="20000"/>
        </a:spcBef>
        <a:buFont typeface="Arial"/>
        <a:buChar char="•"/>
        <a:defRPr sz="2700" kern="1200">
          <a:solidFill>
            <a:schemeClr val="tx1"/>
          </a:solidFill>
          <a:latin typeface="+mn-lt"/>
          <a:ea typeface="+mn-ea"/>
          <a:cs typeface="+mn-cs"/>
        </a:defRPr>
      </a:lvl6pPr>
      <a:lvl7pPr marL="3962005" indent="-304768" algn="l" defTabSz="609539" rtl="0" eaLnBrk="1" latinLnBrk="0" hangingPunct="1">
        <a:spcBef>
          <a:spcPct val="20000"/>
        </a:spcBef>
        <a:buFont typeface="Arial"/>
        <a:buChar char="•"/>
        <a:defRPr sz="2700" kern="1200">
          <a:solidFill>
            <a:schemeClr val="tx1"/>
          </a:solidFill>
          <a:latin typeface="+mn-lt"/>
          <a:ea typeface="+mn-ea"/>
          <a:cs typeface="+mn-cs"/>
        </a:defRPr>
      </a:lvl7pPr>
      <a:lvl8pPr marL="4571544" indent="-304768" algn="l" defTabSz="609539" rtl="0" eaLnBrk="1" latinLnBrk="0" hangingPunct="1">
        <a:spcBef>
          <a:spcPct val="20000"/>
        </a:spcBef>
        <a:buFont typeface="Arial"/>
        <a:buChar char="•"/>
        <a:defRPr sz="2700" kern="1200">
          <a:solidFill>
            <a:schemeClr val="tx1"/>
          </a:solidFill>
          <a:latin typeface="+mn-lt"/>
          <a:ea typeface="+mn-ea"/>
          <a:cs typeface="+mn-cs"/>
        </a:defRPr>
      </a:lvl8pPr>
      <a:lvl9pPr marL="5181082" indent="-304768" algn="l" defTabSz="609539"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39" rtl="0" eaLnBrk="1" latinLnBrk="0" hangingPunct="1">
        <a:defRPr sz="2400" kern="1200">
          <a:solidFill>
            <a:schemeClr val="tx1"/>
          </a:solidFill>
          <a:latin typeface="+mn-lt"/>
          <a:ea typeface="+mn-ea"/>
          <a:cs typeface="+mn-cs"/>
        </a:defRPr>
      </a:lvl1pPr>
      <a:lvl2pPr marL="609539" algn="l" defTabSz="609539" rtl="0" eaLnBrk="1" latinLnBrk="0" hangingPunct="1">
        <a:defRPr sz="2400" kern="1200">
          <a:solidFill>
            <a:schemeClr val="tx1"/>
          </a:solidFill>
          <a:latin typeface="+mn-lt"/>
          <a:ea typeface="+mn-ea"/>
          <a:cs typeface="+mn-cs"/>
        </a:defRPr>
      </a:lvl2pPr>
      <a:lvl3pPr marL="1219080" algn="l" defTabSz="609539" rtl="0" eaLnBrk="1" latinLnBrk="0" hangingPunct="1">
        <a:defRPr sz="2400" kern="1200">
          <a:solidFill>
            <a:schemeClr val="tx1"/>
          </a:solidFill>
          <a:latin typeface="+mn-lt"/>
          <a:ea typeface="+mn-ea"/>
          <a:cs typeface="+mn-cs"/>
        </a:defRPr>
      </a:lvl3pPr>
      <a:lvl4pPr marL="1828618" algn="l" defTabSz="609539" rtl="0" eaLnBrk="1" latinLnBrk="0" hangingPunct="1">
        <a:defRPr sz="2400" kern="1200">
          <a:solidFill>
            <a:schemeClr val="tx1"/>
          </a:solidFill>
          <a:latin typeface="+mn-lt"/>
          <a:ea typeface="+mn-ea"/>
          <a:cs typeface="+mn-cs"/>
        </a:defRPr>
      </a:lvl4pPr>
      <a:lvl5pPr marL="2438158" algn="l" defTabSz="609539" rtl="0" eaLnBrk="1" latinLnBrk="0" hangingPunct="1">
        <a:defRPr sz="2400" kern="1200">
          <a:solidFill>
            <a:schemeClr val="tx1"/>
          </a:solidFill>
          <a:latin typeface="+mn-lt"/>
          <a:ea typeface="+mn-ea"/>
          <a:cs typeface="+mn-cs"/>
        </a:defRPr>
      </a:lvl5pPr>
      <a:lvl6pPr marL="3047696" algn="l" defTabSz="609539" rtl="0" eaLnBrk="1" latinLnBrk="0" hangingPunct="1">
        <a:defRPr sz="2400" kern="1200">
          <a:solidFill>
            <a:schemeClr val="tx1"/>
          </a:solidFill>
          <a:latin typeface="+mn-lt"/>
          <a:ea typeface="+mn-ea"/>
          <a:cs typeface="+mn-cs"/>
        </a:defRPr>
      </a:lvl6pPr>
      <a:lvl7pPr marL="3657235" algn="l" defTabSz="609539" rtl="0" eaLnBrk="1" latinLnBrk="0" hangingPunct="1">
        <a:defRPr sz="2400" kern="1200">
          <a:solidFill>
            <a:schemeClr val="tx1"/>
          </a:solidFill>
          <a:latin typeface="+mn-lt"/>
          <a:ea typeface="+mn-ea"/>
          <a:cs typeface="+mn-cs"/>
        </a:defRPr>
      </a:lvl7pPr>
      <a:lvl8pPr marL="4266773" algn="l" defTabSz="609539" rtl="0" eaLnBrk="1" latinLnBrk="0" hangingPunct="1">
        <a:defRPr sz="2400" kern="1200">
          <a:solidFill>
            <a:schemeClr val="tx1"/>
          </a:solidFill>
          <a:latin typeface="+mn-lt"/>
          <a:ea typeface="+mn-ea"/>
          <a:cs typeface="+mn-cs"/>
        </a:defRPr>
      </a:lvl8pPr>
      <a:lvl9pPr marL="4876313" algn="l" defTabSz="609539"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609600" y="1600209"/>
            <a:ext cx="10972800" cy="4525433"/>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9"/>
            <a:ext cx="2844800" cy="366183"/>
          </a:xfrm>
          <a:prstGeom prst="rect">
            <a:avLst/>
          </a:prstGeom>
        </p:spPr>
        <p:txBody>
          <a:bodyPr vert="horz" lIns="91428" tIns="45714" rIns="91428" bIns="45714" rtlCol="0" anchor="ctr"/>
          <a:lstStyle>
            <a:lvl1pPr algn="l">
              <a:defRPr sz="1600">
                <a:solidFill>
                  <a:schemeClr val="tx1">
                    <a:tint val="75000"/>
                  </a:schemeClr>
                </a:solidFill>
              </a:defRPr>
            </a:lvl1pPr>
          </a:lstStyle>
          <a:p>
            <a:pPr defTabSz="609491"/>
            <a:endParaRPr lang="en-US">
              <a:solidFill>
                <a:prstClr val="black">
                  <a:tint val="75000"/>
                </a:prstClr>
              </a:solidFill>
            </a:endParaRPr>
          </a:p>
        </p:txBody>
      </p:sp>
      <p:sp>
        <p:nvSpPr>
          <p:cNvPr id="5" name="Footer Placeholder 4"/>
          <p:cNvSpPr>
            <a:spLocks noGrp="1"/>
          </p:cNvSpPr>
          <p:nvPr>
            <p:ph type="ftr" sz="quarter" idx="3"/>
          </p:nvPr>
        </p:nvSpPr>
        <p:spPr>
          <a:xfrm>
            <a:off x="4165600" y="6356359"/>
            <a:ext cx="3860800" cy="366183"/>
          </a:xfrm>
          <a:prstGeom prst="rect">
            <a:avLst/>
          </a:prstGeom>
        </p:spPr>
        <p:txBody>
          <a:bodyPr vert="horz" lIns="91428" tIns="45714" rIns="91428" bIns="45714" rtlCol="0" anchor="ctr"/>
          <a:lstStyle>
            <a:lvl1pPr algn="ctr">
              <a:defRPr sz="1600">
                <a:solidFill>
                  <a:schemeClr val="tx1">
                    <a:tint val="75000"/>
                  </a:schemeClr>
                </a:solidFill>
              </a:defRPr>
            </a:lvl1pPr>
          </a:lstStyle>
          <a:p>
            <a:pPr defTabSz="609491"/>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9"/>
            <a:ext cx="2844800" cy="366183"/>
          </a:xfrm>
          <a:prstGeom prst="rect">
            <a:avLst/>
          </a:prstGeom>
        </p:spPr>
        <p:txBody>
          <a:bodyPr vert="horz" lIns="91428" tIns="45714" rIns="91428" bIns="45714" rtlCol="0" anchor="ctr"/>
          <a:lstStyle>
            <a:lvl1pPr algn="r">
              <a:defRPr sz="1600">
                <a:solidFill>
                  <a:schemeClr val="tx1">
                    <a:tint val="75000"/>
                  </a:schemeClr>
                </a:solidFill>
              </a:defRPr>
            </a:lvl1pPr>
          </a:lstStyle>
          <a:p>
            <a:pPr defTabSz="609491"/>
            <a:fld id="{C1DB2B23-0DA3-8F45-8D4F-E1D919293305}" type="slidenum">
              <a:rPr lang="en-US" smtClean="0">
                <a:solidFill>
                  <a:prstClr val="black">
                    <a:tint val="75000"/>
                  </a:prstClr>
                </a:solidFill>
              </a:rPr>
              <a:pPr defTabSz="609491"/>
              <a:t>‹#›</a:t>
            </a:fld>
            <a:endParaRPr lang="en-US">
              <a:solidFill>
                <a:prstClr val="black">
                  <a:tint val="75000"/>
                </a:prstClr>
              </a:solidFill>
            </a:endParaRPr>
          </a:p>
        </p:txBody>
      </p:sp>
    </p:spTree>
    <p:extLst>
      <p:ext uri="{BB962C8B-B14F-4D97-AF65-F5344CB8AC3E}">
        <p14:creationId xmlns:p14="http://schemas.microsoft.com/office/powerpoint/2010/main" val="124682669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hf hdr="0" ftr="0" dt="0"/>
  <p:txStyles>
    <p:titleStyle>
      <a:lvl1pPr algn="ctr" defTabSz="609491" rtl="0" eaLnBrk="1" latinLnBrk="0" hangingPunct="1">
        <a:spcBef>
          <a:spcPct val="0"/>
        </a:spcBef>
        <a:buNone/>
        <a:defRPr sz="5900" kern="1200">
          <a:solidFill>
            <a:schemeClr val="tx1"/>
          </a:solidFill>
          <a:latin typeface="+mj-lt"/>
          <a:ea typeface="+mj-ea"/>
          <a:cs typeface="+mj-cs"/>
        </a:defRPr>
      </a:lvl1pPr>
    </p:titleStyle>
    <p:bodyStyle>
      <a:lvl1pPr marL="457119" indent="-457119" algn="l" defTabSz="609491" rtl="0" eaLnBrk="1" latinLnBrk="0" hangingPunct="1">
        <a:spcBef>
          <a:spcPct val="20000"/>
        </a:spcBef>
        <a:buFont typeface="Arial"/>
        <a:buChar char="•"/>
        <a:defRPr sz="4300" kern="1200">
          <a:solidFill>
            <a:schemeClr val="tx1"/>
          </a:solidFill>
          <a:latin typeface="+mn-lt"/>
          <a:ea typeface="+mn-ea"/>
          <a:cs typeface="+mn-cs"/>
        </a:defRPr>
      </a:lvl1pPr>
      <a:lvl2pPr marL="990430" indent="-380934" algn="l" defTabSz="609491" rtl="0" eaLnBrk="1" latinLnBrk="0" hangingPunct="1">
        <a:spcBef>
          <a:spcPct val="20000"/>
        </a:spcBef>
        <a:buFont typeface="Arial"/>
        <a:buChar char="–"/>
        <a:defRPr sz="3700" kern="1200">
          <a:solidFill>
            <a:schemeClr val="tx1"/>
          </a:solidFill>
          <a:latin typeface="+mn-lt"/>
          <a:ea typeface="+mn-ea"/>
          <a:cs typeface="+mn-cs"/>
        </a:defRPr>
      </a:lvl2pPr>
      <a:lvl3pPr marL="1523735" indent="-304744" algn="l" defTabSz="609491" rtl="0" eaLnBrk="1" latinLnBrk="0" hangingPunct="1">
        <a:spcBef>
          <a:spcPct val="20000"/>
        </a:spcBef>
        <a:buFont typeface="Arial"/>
        <a:buChar char="•"/>
        <a:defRPr sz="3200" kern="1200">
          <a:solidFill>
            <a:schemeClr val="tx1"/>
          </a:solidFill>
          <a:latin typeface="+mn-lt"/>
          <a:ea typeface="+mn-ea"/>
          <a:cs typeface="+mn-cs"/>
        </a:defRPr>
      </a:lvl3pPr>
      <a:lvl4pPr marL="2133227" indent="-304744" algn="l" defTabSz="609491" rtl="0" eaLnBrk="1" latinLnBrk="0" hangingPunct="1">
        <a:spcBef>
          <a:spcPct val="20000"/>
        </a:spcBef>
        <a:buFont typeface="Arial"/>
        <a:buChar char="–"/>
        <a:defRPr sz="2700" kern="1200">
          <a:solidFill>
            <a:schemeClr val="tx1"/>
          </a:solidFill>
          <a:latin typeface="+mn-lt"/>
          <a:ea typeface="+mn-ea"/>
          <a:cs typeface="+mn-cs"/>
        </a:defRPr>
      </a:lvl4pPr>
      <a:lvl5pPr marL="2742722" indent="-304744" algn="l" defTabSz="609491" rtl="0" eaLnBrk="1" latinLnBrk="0" hangingPunct="1">
        <a:spcBef>
          <a:spcPct val="20000"/>
        </a:spcBef>
        <a:buFont typeface="Arial"/>
        <a:buChar char="»"/>
        <a:defRPr sz="2700" kern="1200">
          <a:solidFill>
            <a:schemeClr val="tx1"/>
          </a:solidFill>
          <a:latin typeface="+mn-lt"/>
          <a:ea typeface="+mn-ea"/>
          <a:cs typeface="+mn-cs"/>
        </a:defRPr>
      </a:lvl5pPr>
      <a:lvl6pPr marL="3352212" indent="-304744" algn="l" defTabSz="609491" rtl="0" eaLnBrk="1" latinLnBrk="0" hangingPunct="1">
        <a:spcBef>
          <a:spcPct val="20000"/>
        </a:spcBef>
        <a:buFont typeface="Arial"/>
        <a:buChar char="•"/>
        <a:defRPr sz="2700" kern="1200">
          <a:solidFill>
            <a:schemeClr val="tx1"/>
          </a:solidFill>
          <a:latin typeface="+mn-lt"/>
          <a:ea typeface="+mn-ea"/>
          <a:cs typeface="+mn-cs"/>
        </a:defRPr>
      </a:lvl6pPr>
      <a:lvl7pPr marL="3961709" indent="-304744" algn="l" defTabSz="609491" rtl="0" eaLnBrk="1" latinLnBrk="0" hangingPunct="1">
        <a:spcBef>
          <a:spcPct val="20000"/>
        </a:spcBef>
        <a:buFont typeface="Arial"/>
        <a:buChar char="•"/>
        <a:defRPr sz="2700" kern="1200">
          <a:solidFill>
            <a:schemeClr val="tx1"/>
          </a:solidFill>
          <a:latin typeface="+mn-lt"/>
          <a:ea typeface="+mn-ea"/>
          <a:cs typeface="+mn-cs"/>
        </a:defRPr>
      </a:lvl7pPr>
      <a:lvl8pPr marL="4571202" indent="-304744" algn="l" defTabSz="609491" rtl="0" eaLnBrk="1" latinLnBrk="0" hangingPunct="1">
        <a:spcBef>
          <a:spcPct val="20000"/>
        </a:spcBef>
        <a:buFont typeface="Arial"/>
        <a:buChar char="•"/>
        <a:defRPr sz="2700" kern="1200">
          <a:solidFill>
            <a:schemeClr val="tx1"/>
          </a:solidFill>
          <a:latin typeface="+mn-lt"/>
          <a:ea typeface="+mn-ea"/>
          <a:cs typeface="+mn-cs"/>
        </a:defRPr>
      </a:lvl8pPr>
      <a:lvl9pPr marL="5180694" indent="-304744" algn="l" defTabSz="609491"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91" rtl="0" eaLnBrk="1" latinLnBrk="0" hangingPunct="1">
        <a:defRPr sz="2400" kern="1200">
          <a:solidFill>
            <a:schemeClr val="tx1"/>
          </a:solidFill>
          <a:latin typeface="+mn-lt"/>
          <a:ea typeface="+mn-ea"/>
          <a:cs typeface="+mn-cs"/>
        </a:defRPr>
      </a:lvl1pPr>
      <a:lvl2pPr marL="609491" algn="l" defTabSz="609491" rtl="0" eaLnBrk="1" latinLnBrk="0" hangingPunct="1">
        <a:defRPr sz="2400" kern="1200">
          <a:solidFill>
            <a:schemeClr val="tx1"/>
          </a:solidFill>
          <a:latin typeface="+mn-lt"/>
          <a:ea typeface="+mn-ea"/>
          <a:cs typeface="+mn-cs"/>
        </a:defRPr>
      </a:lvl2pPr>
      <a:lvl3pPr marL="1218990" algn="l" defTabSz="609491" rtl="0" eaLnBrk="1" latinLnBrk="0" hangingPunct="1">
        <a:defRPr sz="2400" kern="1200">
          <a:solidFill>
            <a:schemeClr val="tx1"/>
          </a:solidFill>
          <a:latin typeface="+mn-lt"/>
          <a:ea typeface="+mn-ea"/>
          <a:cs typeface="+mn-cs"/>
        </a:defRPr>
      </a:lvl3pPr>
      <a:lvl4pPr marL="1828482" algn="l" defTabSz="609491" rtl="0" eaLnBrk="1" latinLnBrk="0" hangingPunct="1">
        <a:defRPr sz="2400" kern="1200">
          <a:solidFill>
            <a:schemeClr val="tx1"/>
          </a:solidFill>
          <a:latin typeface="+mn-lt"/>
          <a:ea typeface="+mn-ea"/>
          <a:cs typeface="+mn-cs"/>
        </a:defRPr>
      </a:lvl4pPr>
      <a:lvl5pPr marL="2437978" algn="l" defTabSz="609491" rtl="0" eaLnBrk="1" latinLnBrk="0" hangingPunct="1">
        <a:defRPr sz="2400" kern="1200">
          <a:solidFill>
            <a:schemeClr val="tx1"/>
          </a:solidFill>
          <a:latin typeface="+mn-lt"/>
          <a:ea typeface="+mn-ea"/>
          <a:cs typeface="+mn-cs"/>
        </a:defRPr>
      </a:lvl5pPr>
      <a:lvl6pPr marL="3047468" algn="l" defTabSz="609491" rtl="0" eaLnBrk="1" latinLnBrk="0" hangingPunct="1">
        <a:defRPr sz="2400" kern="1200">
          <a:solidFill>
            <a:schemeClr val="tx1"/>
          </a:solidFill>
          <a:latin typeface="+mn-lt"/>
          <a:ea typeface="+mn-ea"/>
          <a:cs typeface="+mn-cs"/>
        </a:defRPr>
      </a:lvl6pPr>
      <a:lvl7pPr marL="3656959" algn="l" defTabSz="609491" rtl="0" eaLnBrk="1" latinLnBrk="0" hangingPunct="1">
        <a:defRPr sz="2400" kern="1200">
          <a:solidFill>
            <a:schemeClr val="tx1"/>
          </a:solidFill>
          <a:latin typeface="+mn-lt"/>
          <a:ea typeface="+mn-ea"/>
          <a:cs typeface="+mn-cs"/>
        </a:defRPr>
      </a:lvl7pPr>
      <a:lvl8pPr marL="4266453" algn="l" defTabSz="609491" rtl="0" eaLnBrk="1" latinLnBrk="0" hangingPunct="1">
        <a:defRPr sz="2400" kern="1200">
          <a:solidFill>
            <a:schemeClr val="tx1"/>
          </a:solidFill>
          <a:latin typeface="+mn-lt"/>
          <a:ea typeface="+mn-ea"/>
          <a:cs typeface="+mn-cs"/>
        </a:defRPr>
      </a:lvl8pPr>
      <a:lvl9pPr marL="4875947" algn="l" defTabSz="609491"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14" tIns="45710" rIns="91414" bIns="45710" rtlCol="0" anchor="ctr">
            <a:normAutofit/>
          </a:bodyPr>
          <a:lstStyle/>
          <a:p>
            <a:r>
              <a:rPr lang="en-US"/>
              <a:t>Click to edit Master title style</a:t>
            </a:r>
          </a:p>
        </p:txBody>
      </p:sp>
      <p:sp>
        <p:nvSpPr>
          <p:cNvPr id="3" name="Text Placeholder 2"/>
          <p:cNvSpPr>
            <a:spLocks noGrp="1"/>
          </p:cNvSpPr>
          <p:nvPr>
            <p:ph type="body" idx="1"/>
          </p:nvPr>
        </p:nvSpPr>
        <p:spPr>
          <a:xfrm>
            <a:off x="609600" y="1600218"/>
            <a:ext cx="10972800" cy="4525433"/>
          </a:xfrm>
          <a:prstGeom prst="rect">
            <a:avLst/>
          </a:prstGeom>
        </p:spPr>
        <p:txBody>
          <a:bodyPr vert="horz" lIns="91414" tIns="45710" rIns="91414" bIns="4571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9"/>
            <a:ext cx="2844800" cy="366183"/>
          </a:xfrm>
          <a:prstGeom prst="rect">
            <a:avLst/>
          </a:prstGeom>
        </p:spPr>
        <p:txBody>
          <a:bodyPr vert="horz" lIns="91414" tIns="45710" rIns="91414" bIns="45710" rtlCol="0" anchor="ctr"/>
          <a:lstStyle>
            <a:lvl1pPr algn="l">
              <a:defRPr sz="1600">
                <a:solidFill>
                  <a:schemeClr val="tx1">
                    <a:tint val="75000"/>
                  </a:schemeClr>
                </a:solidFill>
              </a:defRPr>
            </a:lvl1pPr>
          </a:lstStyle>
          <a:p>
            <a:pPr defTabSz="609379"/>
            <a:endParaRPr lang="en-US">
              <a:solidFill>
                <a:prstClr val="black">
                  <a:tint val="75000"/>
                </a:prstClr>
              </a:solidFill>
            </a:endParaRPr>
          </a:p>
        </p:txBody>
      </p:sp>
      <p:sp>
        <p:nvSpPr>
          <p:cNvPr id="5" name="Footer Placeholder 4"/>
          <p:cNvSpPr>
            <a:spLocks noGrp="1"/>
          </p:cNvSpPr>
          <p:nvPr>
            <p:ph type="ftr" sz="quarter" idx="3"/>
          </p:nvPr>
        </p:nvSpPr>
        <p:spPr>
          <a:xfrm>
            <a:off x="4165600" y="6356369"/>
            <a:ext cx="3860800" cy="366183"/>
          </a:xfrm>
          <a:prstGeom prst="rect">
            <a:avLst/>
          </a:prstGeom>
        </p:spPr>
        <p:txBody>
          <a:bodyPr vert="horz" lIns="91414" tIns="45710" rIns="91414" bIns="45710" rtlCol="0" anchor="ctr"/>
          <a:lstStyle>
            <a:lvl1pPr algn="ctr">
              <a:defRPr sz="1600">
                <a:solidFill>
                  <a:schemeClr val="tx1">
                    <a:tint val="75000"/>
                  </a:schemeClr>
                </a:solidFill>
              </a:defRPr>
            </a:lvl1pPr>
          </a:lstStyle>
          <a:p>
            <a:pPr defTabSz="609379"/>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9"/>
            <a:ext cx="2844800" cy="366183"/>
          </a:xfrm>
          <a:prstGeom prst="rect">
            <a:avLst/>
          </a:prstGeom>
        </p:spPr>
        <p:txBody>
          <a:bodyPr vert="horz" lIns="91414" tIns="45710" rIns="91414" bIns="45710" rtlCol="0" anchor="ctr"/>
          <a:lstStyle>
            <a:lvl1pPr algn="r">
              <a:defRPr sz="1600">
                <a:solidFill>
                  <a:schemeClr val="tx1">
                    <a:tint val="75000"/>
                  </a:schemeClr>
                </a:solidFill>
              </a:defRPr>
            </a:lvl1pPr>
          </a:lstStyle>
          <a:p>
            <a:pPr defTabSz="609379"/>
            <a:fld id="{C1DB2B23-0DA3-8F45-8D4F-E1D919293305}" type="slidenum">
              <a:rPr lang="en-US" smtClean="0">
                <a:solidFill>
                  <a:prstClr val="black">
                    <a:tint val="75000"/>
                  </a:prstClr>
                </a:solidFill>
              </a:rPr>
              <a:pPr defTabSz="609379"/>
              <a:t>‹#›</a:t>
            </a:fld>
            <a:endParaRPr lang="en-US">
              <a:solidFill>
                <a:prstClr val="black">
                  <a:tint val="75000"/>
                </a:prstClr>
              </a:solidFill>
            </a:endParaRPr>
          </a:p>
        </p:txBody>
      </p:sp>
    </p:spTree>
    <p:extLst>
      <p:ext uri="{BB962C8B-B14F-4D97-AF65-F5344CB8AC3E}">
        <p14:creationId xmlns:p14="http://schemas.microsoft.com/office/powerpoint/2010/main" val="92172867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hf hdr="0" ftr="0" dt="0"/>
  <p:txStyles>
    <p:titleStyle>
      <a:lvl1pPr algn="ctr" defTabSz="609379" rtl="0" eaLnBrk="1" latinLnBrk="0" hangingPunct="1">
        <a:spcBef>
          <a:spcPct val="0"/>
        </a:spcBef>
        <a:buNone/>
        <a:defRPr sz="5900" kern="1200">
          <a:solidFill>
            <a:schemeClr val="tx1"/>
          </a:solidFill>
          <a:latin typeface="+mj-lt"/>
          <a:ea typeface="+mj-ea"/>
          <a:cs typeface="+mj-cs"/>
        </a:defRPr>
      </a:lvl1pPr>
    </p:titleStyle>
    <p:bodyStyle>
      <a:lvl1pPr marL="457035" indent="-457035" algn="l" defTabSz="609379" rtl="0" eaLnBrk="1" latinLnBrk="0" hangingPunct="1">
        <a:spcBef>
          <a:spcPct val="20000"/>
        </a:spcBef>
        <a:buFont typeface="Arial"/>
        <a:buChar char="•"/>
        <a:defRPr sz="4300" kern="1200">
          <a:solidFill>
            <a:schemeClr val="tx1"/>
          </a:solidFill>
          <a:latin typeface="+mn-lt"/>
          <a:ea typeface="+mn-ea"/>
          <a:cs typeface="+mn-cs"/>
        </a:defRPr>
      </a:lvl1pPr>
      <a:lvl2pPr marL="990262" indent="-380869" algn="l" defTabSz="609379" rtl="0" eaLnBrk="1" latinLnBrk="0" hangingPunct="1">
        <a:spcBef>
          <a:spcPct val="20000"/>
        </a:spcBef>
        <a:buFont typeface="Arial"/>
        <a:buChar char="–"/>
        <a:defRPr sz="3700" kern="1200">
          <a:solidFill>
            <a:schemeClr val="tx1"/>
          </a:solidFill>
          <a:latin typeface="+mn-lt"/>
          <a:ea typeface="+mn-ea"/>
          <a:cs typeface="+mn-cs"/>
        </a:defRPr>
      </a:lvl2pPr>
      <a:lvl3pPr marL="1523469" indent="-304688" algn="l" defTabSz="609379" rtl="0" eaLnBrk="1" latinLnBrk="0" hangingPunct="1">
        <a:spcBef>
          <a:spcPct val="20000"/>
        </a:spcBef>
        <a:buFont typeface="Arial"/>
        <a:buChar char="•"/>
        <a:defRPr sz="3200" kern="1200">
          <a:solidFill>
            <a:schemeClr val="tx1"/>
          </a:solidFill>
          <a:latin typeface="+mn-lt"/>
          <a:ea typeface="+mn-ea"/>
          <a:cs typeface="+mn-cs"/>
        </a:defRPr>
      </a:lvl3pPr>
      <a:lvl4pPr marL="2132853" indent="-304688" algn="l" defTabSz="609379" rtl="0" eaLnBrk="1" latinLnBrk="0" hangingPunct="1">
        <a:spcBef>
          <a:spcPct val="20000"/>
        </a:spcBef>
        <a:buFont typeface="Arial"/>
        <a:buChar char="–"/>
        <a:defRPr sz="2700" kern="1200">
          <a:solidFill>
            <a:schemeClr val="tx1"/>
          </a:solidFill>
          <a:latin typeface="+mn-lt"/>
          <a:ea typeface="+mn-ea"/>
          <a:cs typeface="+mn-cs"/>
        </a:defRPr>
      </a:lvl4pPr>
      <a:lvl5pPr marL="2742246" indent="-304688" algn="l" defTabSz="609379" rtl="0" eaLnBrk="1" latinLnBrk="0" hangingPunct="1">
        <a:spcBef>
          <a:spcPct val="20000"/>
        </a:spcBef>
        <a:buFont typeface="Arial"/>
        <a:buChar char="»"/>
        <a:defRPr sz="2700" kern="1200">
          <a:solidFill>
            <a:schemeClr val="tx1"/>
          </a:solidFill>
          <a:latin typeface="+mn-lt"/>
          <a:ea typeface="+mn-ea"/>
          <a:cs typeface="+mn-cs"/>
        </a:defRPr>
      </a:lvl5pPr>
      <a:lvl6pPr marL="3351624" indent="-304688" algn="l" defTabSz="609379" rtl="0" eaLnBrk="1" latinLnBrk="0" hangingPunct="1">
        <a:spcBef>
          <a:spcPct val="20000"/>
        </a:spcBef>
        <a:buFont typeface="Arial"/>
        <a:buChar char="•"/>
        <a:defRPr sz="2700" kern="1200">
          <a:solidFill>
            <a:schemeClr val="tx1"/>
          </a:solidFill>
          <a:latin typeface="+mn-lt"/>
          <a:ea typeface="+mn-ea"/>
          <a:cs typeface="+mn-cs"/>
        </a:defRPr>
      </a:lvl6pPr>
      <a:lvl7pPr marL="3961018" indent="-304688" algn="l" defTabSz="609379" rtl="0" eaLnBrk="1" latinLnBrk="0" hangingPunct="1">
        <a:spcBef>
          <a:spcPct val="20000"/>
        </a:spcBef>
        <a:buFont typeface="Arial"/>
        <a:buChar char="•"/>
        <a:defRPr sz="2700" kern="1200">
          <a:solidFill>
            <a:schemeClr val="tx1"/>
          </a:solidFill>
          <a:latin typeface="+mn-lt"/>
          <a:ea typeface="+mn-ea"/>
          <a:cs typeface="+mn-cs"/>
        </a:defRPr>
      </a:lvl7pPr>
      <a:lvl8pPr marL="4570404" indent="-304688" algn="l" defTabSz="609379" rtl="0" eaLnBrk="1" latinLnBrk="0" hangingPunct="1">
        <a:spcBef>
          <a:spcPct val="20000"/>
        </a:spcBef>
        <a:buFont typeface="Arial"/>
        <a:buChar char="•"/>
        <a:defRPr sz="2700" kern="1200">
          <a:solidFill>
            <a:schemeClr val="tx1"/>
          </a:solidFill>
          <a:latin typeface="+mn-lt"/>
          <a:ea typeface="+mn-ea"/>
          <a:cs typeface="+mn-cs"/>
        </a:defRPr>
      </a:lvl8pPr>
      <a:lvl9pPr marL="5179789" indent="-304688" algn="l" defTabSz="609379"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379" rtl="0" eaLnBrk="1" latinLnBrk="0" hangingPunct="1">
        <a:defRPr sz="2400" kern="1200">
          <a:solidFill>
            <a:schemeClr val="tx1"/>
          </a:solidFill>
          <a:latin typeface="+mn-lt"/>
          <a:ea typeface="+mn-ea"/>
          <a:cs typeface="+mn-cs"/>
        </a:defRPr>
      </a:lvl1pPr>
      <a:lvl2pPr marL="609379" algn="l" defTabSz="609379" rtl="0" eaLnBrk="1" latinLnBrk="0" hangingPunct="1">
        <a:defRPr sz="2400" kern="1200">
          <a:solidFill>
            <a:schemeClr val="tx1"/>
          </a:solidFill>
          <a:latin typeface="+mn-lt"/>
          <a:ea typeface="+mn-ea"/>
          <a:cs typeface="+mn-cs"/>
        </a:defRPr>
      </a:lvl2pPr>
      <a:lvl3pPr marL="1218780" algn="l" defTabSz="609379" rtl="0" eaLnBrk="1" latinLnBrk="0" hangingPunct="1">
        <a:defRPr sz="2400" kern="1200">
          <a:solidFill>
            <a:schemeClr val="tx1"/>
          </a:solidFill>
          <a:latin typeface="+mn-lt"/>
          <a:ea typeface="+mn-ea"/>
          <a:cs typeface="+mn-cs"/>
        </a:defRPr>
      </a:lvl3pPr>
      <a:lvl4pPr marL="1828165" algn="l" defTabSz="609379" rtl="0" eaLnBrk="1" latinLnBrk="0" hangingPunct="1">
        <a:defRPr sz="2400" kern="1200">
          <a:solidFill>
            <a:schemeClr val="tx1"/>
          </a:solidFill>
          <a:latin typeface="+mn-lt"/>
          <a:ea typeface="+mn-ea"/>
          <a:cs typeface="+mn-cs"/>
        </a:defRPr>
      </a:lvl4pPr>
      <a:lvl5pPr marL="2437558" algn="l" defTabSz="609379" rtl="0" eaLnBrk="1" latinLnBrk="0" hangingPunct="1">
        <a:defRPr sz="2400" kern="1200">
          <a:solidFill>
            <a:schemeClr val="tx1"/>
          </a:solidFill>
          <a:latin typeface="+mn-lt"/>
          <a:ea typeface="+mn-ea"/>
          <a:cs typeface="+mn-cs"/>
        </a:defRPr>
      </a:lvl5pPr>
      <a:lvl6pPr marL="3046936" algn="l" defTabSz="609379" rtl="0" eaLnBrk="1" latinLnBrk="0" hangingPunct="1">
        <a:defRPr sz="2400" kern="1200">
          <a:solidFill>
            <a:schemeClr val="tx1"/>
          </a:solidFill>
          <a:latin typeface="+mn-lt"/>
          <a:ea typeface="+mn-ea"/>
          <a:cs typeface="+mn-cs"/>
        </a:defRPr>
      </a:lvl6pPr>
      <a:lvl7pPr marL="3656315" algn="l" defTabSz="609379" rtl="0" eaLnBrk="1" latinLnBrk="0" hangingPunct="1">
        <a:defRPr sz="2400" kern="1200">
          <a:solidFill>
            <a:schemeClr val="tx1"/>
          </a:solidFill>
          <a:latin typeface="+mn-lt"/>
          <a:ea typeface="+mn-ea"/>
          <a:cs typeface="+mn-cs"/>
        </a:defRPr>
      </a:lvl7pPr>
      <a:lvl8pPr marL="4265707" algn="l" defTabSz="609379" rtl="0" eaLnBrk="1" latinLnBrk="0" hangingPunct="1">
        <a:defRPr sz="2400" kern="1200">
          <a:solidFill>
            <a:schemeClr val="tx1"/>
          </a:solidFill>
          <a:latin typeface="+mn-lt"/>
          <a:ea typeface="+mn-ea"/>
          <a:cs typeface="+mn-cs"/>
        </a:defRPr>
      </a:lvl8pPr>
      <a:lvl9pPr marL="4875093" algn="l" defTabSz="609379"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34" tIns="45718" rIns="91434"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433"/>
          </a:xfrm>
          <a:prstGeom prst="rect">
            <a:avLst/>
          </a:prstGeom>
        </p:spPr>
        <p:txBody>
          <a:bodyPr vert="horz" lIns="91434" tIns="45718" rIns="91434"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6183"/>
          </a:xfrm>
          <a:prstGeom prst="rect">
            <a:avLst/>
          </a:prstGeom>
        </p:spPr>
        <p:txBody>
          <a:bodyPr vert="horz" lIns="91434" tIns="45718" rIns="91434" bIns="45718" rtlCol="0" anchor="ctr"/>
          <a:lstStyle>
            <a:lvl1pPr algn="l">
              <a:defRPr sz="1600">
                <a:solidFill>
                  <a:schemeClr val="tx1">
                    <a:tint val="75000"/>
                  </a:schemeClr>
                </a:solidFill>
              </a:defRPr>
            </a:lvl1pPr>
          </a:lstStyle>
          <a:p>
            <a:pPr defTabSz="609539"/>
            <a:endParaRPr lang="en-US">
              <a:solidFill>
                <a:prstClr val="black">
                  <a:tint val="75000"/>
                </a:prstClr>
              </a:solidFill>
            </a:endParaRPr>
          </a:p>
        </p:txBody>
      </p:sp>
      <p:sp>
        <p:nvSpPr>
          <p:cNvPr id="5" name="Footer Placeholder 4"/>
          <p:cNvSpPr>
            <a:spLocks noGrp="1"/>
          </p:cNvSpPr>
          <p:nvPr>
            <p:ph type="ftr" sz="quarter" idx="3"/>
          </p:nvPr>
        </p:nvSpPr>
        <p:spPr>
          <a:xfrm>
            <a:off x="4165600" y="6356355"/>
            <a:ext cx="3860800" cy="366183"/>
          </a:xfrm>
          <a:prstGeom prst="rect">
            <a:avLst/>
          </a:prstGeom>
        </p:spPr>
        <p:txBody>
          <a:bodyPr vert="horz" lIns="91434" tIns="45718" rIns="91434" bIns="45718" rtlCol="0" anchor="ctr"/>
          <a:lstStyle>
            <a:lvl1pPr algn="ctr">
              <a:defRPr sz="1600">
                <a:solidFill>
                  <a:schemeClr val="tx1">
                    <a:tint val="75000"/>
                  </a:schemeClr>
                </a:solidFill>
              </a:defRPr>
            </a:lvl1pPr>
          </a:lstStyle>
          <a:p>
            <a:pPr defTabSz="609539"/>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5"/>
            <a:ext cx="2844800" cy="366183"/>
          </a:xfrm>
          <a:prstGeom prst="rect">
            <a:avLst/>
          </a:prstGeom>
        </p:spPr>
        <p:txBody>
          <a:bodyPr vert="horz" lIns="91434" tIns="45718" rIns="91434" bIns="45718" rtlCol="0" anchor="ctr"/>
          <a:lstStyle>
            <a:lvl1pPr algn="r">
              <a:defRPr sz="1600">
                <a:solidFill>
                  <a:schemeClr val="tx1">
                    <a:tint val="75000"/>
                  </a:schemeClr>
                </a:solidFill>
              </a:defRPr>
            </a:lvl1pPr>
          </a:lstStyle>
          <a:p>
            <a:pPr defTabSz="609539"/>
            <a:fld id="{C1DB2B23-0DA3-8F45-8D4F-E1D919293305}" type="slidenum">
              <a:rPr lang="en-US" smtClean="0">
                <a:solidFill>
                  <a:prstClr val="black">
                    <a:tint val="75000"/>
                  </a:prstClr>
                </a:solidFill>
              </a:rPr>
              <a:pPr defTabSz="609539"/>
              <a:t>‹#›</a:t>
            </a:fld>
            <a:endParaRPr lang="en-US">
              <a:solidFill>
                <a:prstClr val="black">
                  <a:tint val="75000"/>
                </a:prstClr>
              </a:solidFill>
            </a:endParaRPr>
          </a:p>
        </p:txBody>
      </p:sp>
      <p:sp>
        <p:nvSpPr>
          <p:cNvPr id="7" name="Rectangle 20"/>
          <p:cNvSpPr/>
          <p:nvPr userDrawn="1"/>
        </p:nvSpPr>
        <p:spPr>
          <a:xfrm>
            <a:off x="-11141" y="182448"/>
            <a:ext cx="9958564" cy="619793"/>
          </a:xfrm>
          <a:custGeom>
            <a:avLst/>
            <a:gdLst>
              <a:gd name="connsiteX0" fmla="*/ 0 w 9144000"/>
              <a:gd name="connsiteY0" fmla="*/ 0 h 471714"/>
              <a:gd name="connsiteX1" fmla="*/ 9144000 w 9144000"/>
              <a:gd name="connsiteY1" fmla="*/ 0 h 471714"/>
              <a:gd name="connsiteX2" fmla="*/ 9144000 w 9144000"/>
              <a:gd name="connsiteY2" fmla="*/ 471714 h 471714"/>
              <a:gd name="connsiteX3" fmla="*/ 0 w 9144000"/>
              <a:gd name="connsiteY3" fmla="*/ 471714 h 471714"/>
              <a:gd name="connsiteX4" fmla="*/ 0 w 9144000"/>
              <a:gd name="connsiteY4" fmla="*/ 0 h 471714"/>
              <a:gd name="connsiteX0" fmla="*/ 0 w 9144000"/>
              <a:gd name="connsiteY0" fmla="*/ 0 h 598714"/>
              <a:gd name="connsiteX1" fmla="*/ 9144000 w 9144000"/>
              <a:gd name="connsiteY1" fmla="*/ 0 h 598714"/>
              <a:gd name="connsiteX2" fmla="*/ 9144000 w 9144000"/>
              <a:gd name="connsiteY2" fmla="*/ 471714 h 598714"/>
              <a:gd name="connsiteX3" fmla="*/ 9071 w 9144000"/>
              <a:gd name="connsiteY3" fmla="*/ 598714 h 598714"/>
              <a:gd name="connsiteX4" fmla="*/ 0 w 9144000"/>
              <a:gd name="connsiteY4" fmla="*/ 0 h 598714"/>
              <a:gd name="connsiteX0" fmla="*/ 0 w 9144000"/>
              <a:gd name="connsiteY0" fmla="*/ 0 h 671285"/>
              <a:gd name="connsiteX1" fmla="*/ 9144000 w 9144000"/>
              <a:gd name="connsiteY1" fmla="*/ 0 h 671285"/>
              <a:gd name="connsiteX2" fmla="*/ 9144000 w 9144000"/>
              <a:gd name="connsiteY2" fmla="*/ 471714 h 671285"/>
              <a:gd name="connsiteX3" fmla="*/ 18142 w 9144000"/>
              <a:gd name="connsiteY3" fmla="*/ 671285 h 671285"/>
              <a:gd name="connsiteX4" fmla="*/ 0 w 9144000"/>
              <a:gd name="connsiteY4" fmla="*/ 0 h 671285"/>
              <a:gd name="connsiteX0" fmla="*/ 8859 w 9152859"/>
              <a:gd name="connsiteY0" fmla="*/ 0 h 662213"/>
              <a:gd name="connsiteX1" fmla="*/ 9152859 w 9152859"/>
              <a:gd name="connsiteY1" fmla="*/ 0 h 662213"/>
              <a:gd name="connsiteX2" fmla="*/ 9152859 w 9152859"/>
              <a:gd name="connsiteY2" fmla="*/ 471714 h 662213"/>
              <a:gd name="connsiteX3" fmla="*/ 0 w 9152859"/>
              <a:gd name="connsiteY3" fmla="*/ 662213 h 662213"/>
              <a:gd name="connsiteX4" fmla="*/ 8859 w 9152859"/>
              <a:gd name="connsiteY4" fmla="*/ 0 h 662213"/>
              <a:gd name="connsiteX0" fmla="*/ 0 w 9159875"/>
              <a:gd name="connsiteY0" fmla="*/ 0 h 662213"/>
              <a:gd name="connsiteX1" fmla="*/ 9159875 w 9159875"/>
              <a:gd name="connsiteY1" fmla="*/ 0 h 662213"/>
              <a:gd name="connsiteX2" fmla="*/ 9159875 w 9159875"/>
              <a:gd name="connsiteY2" fmla="*/ 471714 h 662213"/>
              <a:gd name="connsiteX3" fmla="*/ 7016 w 9159875"/>
              <a:gd name="connsiteY3" fmla="*/ 662213 h 662213"/>
              <a:gd name="connsiteX4" fmla="*/ 0 w 9159875"/>
              <a:gd name="connsiteY4" fmla="*/ 0 h 66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9875" h="662213">
                <a:moveTo>
                  <a:pt x="0" y="0"/>
                </a:moveTo>
                <a:lnTo>
                  <a:pt x="9159875" y="0"/>
                </a:lnTo>
                <a:lnTo>
                  <a:pt x="9159875" y="471714"/>
                </a:lnTo>
                <a:lnTo>
                  <a:pt x="7016" y="662213"/>
                </a:lnTo>
                <a:cubicBezTo>
                  <a:pt x="4677" y="441475"/>
                  <a:pt x="2339" y="220738"/>
                  <a:pt x="0" y="0"/>
                </a:cubicBezTo>
                <a:close/>
              </a:path>
            </a:pathLst>
          </a:custGeom>
          <a:solidFill>
            <a:srgbClr val="85DCE0"/>
          </a:solidFill>
          <a:ln>
            <a:noFill/>
          </a:ln>
          <a:effectLst/>
        </p:spPr>
        <p:style>
          <a:lnRef idx="1">
            <a:schemeClr val="accent1"/>
          </a:lnRef>
          <a:fillRef idx="3">
            <a:schemeClr val="accent1"/>
          </a:fillRef>
          <a:effectRef idx="2">
            <a:schemeClr val="accent1"/>
          </a:effectRef>
          <a:fontRef idx="minor">
            <a:schemeClr val="lt1"/>
          </a:fontRef>
        </p:style>
        <p:txBody>
          <a:bodyPr lIns="91434" tIns="45718" rIns="91434" bIns="45718" rtlCol="0" anchor="ctr"/>
          <a:lstStyle/>
          <a:p>
            <a:pPr algn="ctr" defTabSz="609539"/>
            <a:endParaRPr lang="en-US" sz="2400">
              <a:solidFill>
                <a:prstClr val="white"/>
              </a:solidFill>
            </a:endParaRPr>
          </a:p>
        </p:txBody>
      </p:sp>
      <p:sp>
        <p:nvSpPr>
          <p:cNvPr id="8" name="Rectangle 20"/>
          <p:cNvSpPr/>
          <p:nvPr userDrawn="1"/>
        </p:nvSpPr>
        <p:spPr>
          <a:xfrm flipH="1">
            <a:off x="-11142" y="-20756"/>
            <a:ext cx="12225419" cy="882951"/>
          </a:xfrm>
          <a:custGeom>
            <a:avLst/>
            <a:gdLst>
              <a:gd name="connsiteX0" fmla="*/ 0 w 9144000"/>
              <a:gd name="connsiteY0" fmla="*/ 0 h 471714"/>
              <a:gd name="connsiteX1" fmla="*/ 9144000 w 9144000"/>
              <a:gd name="connsiteY1" fmla="*/ 0 h 471714"/>
              <a:gd name="connsiteX2" fmla="*/ 9144000 w 9144000"/>
              <a:gd name="connsiteY2" fmla="*/ 471714 h 471714"/>
              <a:gd name="connsiteX3" fmla="*/ 0 w 9144000"/>
              <a:gd name="connsiteY3" fmla="*/ 471714 h 471714"/>
              <a:gd name="connsiteX4" fmla="*/ 0 w 9144000"/>
              <a:gd name="connsiteY4" fmla="*/ 0 h 471714"/>
              <a:gd name="connsiteX0" fmla="*/ 0 w 9144000"/>
              <a:gd name="connsiteY0" fmla="*/ 0 h 598714"/>
              <a:gd name="connsiteX1" fmla="*/ 9144000 w 9144000"/>
              <a:gd name="connsiteY1" fmla="*/ 0 h 598714"/>
              <a:gd name="connsiteX2" fmla="*/ 9144000 w 9144000"/>
              <a:gd name="connsiteY2" fmla="*/ 471714 h 598714"/>
              <a:gd name="connsiteX3" fmla="*/ 9071 w 9144000"/>
              <a:gd name="connsiteY3" fmla="*/ 598714 h 598714"/>
              <a:gd name="connsiteX4" fmla="*/ 0 w 9144000"/>
              <a:gd name="connsiteY4" fmla="*/ 0 h 598714"/>
              <a:gd name="connsiteX0" fmla="*/ 0 w 9144000"/>
              <a:gd name="connsiteY0" fmla="*/ 0 h 671285"/>
              <a:gd name="connsiteX1" fmla="*/ 9144000 w 9144000"/>
              <a:gd name="connsiteY1" fmla="*/ 0 h 671285"/>
              <a:gd name="connsiteX2" fmla="*/ 9144000 w 9144000"/>
              <a:gd name="connsiteY2" fmla="*/ 471714 h 671285"/>
              <a:gd name="connsiteX3" fmla="*/ 18142 w 9144000"/>
              <a:gd name="connsiteY3" fmla="*/ 671285 h 671285"/>
              <a:gd name="connsiteX4" fmla="*/ 0 w 9144000"/>
              <a:gd name="connsiteY4" fmla="*/ 0 h 671285"/>
              <a:gd name="connsiteX0" fmla="*/ 8859 w 9152859"/>
              <a:gd name="connsiteY0" fmla="*/ 0 h 662213"/>
              <a:gd name="connsiteX1" fmla="*/ 9152859 w 9152859"/>
              <a:gd name="connsiteY1" fmla="*/ 0 h 662213"/>
              <a:gd name="connsiteX2" fmla="*/ 9152859 w 9152859"/>
              <a:gd name="connsiteY2" fmla="*/ 471714 h 662213"/>
              <a:gd name="connsiteX3" fmla="*/ 0 w 9152859"/>
              <a:gd name="connsiteY3" fmla="*/ 662213 h 662213"/>
              <a:gd name="connsiteX4" fmla="*/ 8859 w 9152859"/>
              <a:gd name="connsiteY4" fmla="*/ 0 h 662213"/>
              <a:gd name="connsiteX0" fmla="*/ 0 w 9159875"/>
              <a:gd name="connsiteY0" fmla="*/ 0 h 662213"/>
              <a:gd name="connsiteX1" fmla="*/ 9159875 w 9159875"/>
              <a:gd name="connsiteY1" fmla="*/ 0 h 662213"/>
              <a:gd name="connsiteX2" fmla="*/ 9159875 w 9159875"/>
              <a:gd name="connsiteY2" fmla="*/ 471714 h 662213"/>
              <a:gd name="connsiteX3" fmla="*/ 7016 w 9159875"/>
              <a:gd name="connsiteY3" fmla="*/ 662213 h 662213"/>
              <a:gd name="connsiteX4" fmla="*/ 0 w 9159875"/>
              <a:gd name="connsiteY4" fmla="*/ 0 h 66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9875" h="662213">
                <a:moveTo>
                  <a:pt x="0" y="0"/>
                </a:moveTo>
                <a:lnTo>
                  <a:pt x="9159875" y="0"/>
                </a:lnTo>
                <a:lnTo>
                  <a:pt x="9159875" y="471714"/>
                </a:lnTo>
                <a:lnTo>
                  <a:pt x="7016" y="662213"/>
                </a:lnTo>
                <a:cubicBezTo>
                  <a:pt x="4677" y="441475"/>
                  <a:pt x="2339" y="220738"/>
                  <a:pt x="0" y="0"/>
                </a:cubicBezTo>
                <a:close/>
              </a:path>
            </a:pathLst>
          </a:custGeom>
          <a:solidFill>
            <a:srgbClr val="138889"/>
          </a:solidFill>
          <a:ln>
            <a:noFill/>
          </a:ln>
          <a:effectLst/>
        </p:spPr>
        <p:style>
          <a:lnRef idx="1">
            <a:schemeClr val="accent1"/>
          </a:lnRef>
          <a:fillRef idx="3">
            <a:schemeClr val="accent1"/>
          </a:fillRef>
          <a:effectRef idx="2">
            <a:schemeClr val="accent1"/>
          </a:effectRef>
          <a:fontRef idx="minor">
            <a:schemeClr val="lt1"/>
          </a:fontRef>
        </p:style>
        <p:txBody>
          <a:bodyPr lIns="91434" tIns="45718" rIns="91434" bIns="45718" rtlCol="0" anchor="ctr"/>
          <a:lstStyle/>
          <a:p>
            <a:pPr algn="ctr" defTabSz="609539"/>
            <a:endParaRPr lang="en-US" sz="2400">
              <a:solidFill>
                <a:prstClr val="white"/>
              </a:solidFill>
            </a:endParaRPr>
          </a:p>
        </p:txBody>
      </p:sp>
    </p:spTree>
    <p:extLst>
      <p:ext uri="{BB962C8B-B14F-4D97-AF65-F5344CB8AC3E}">
        <p14:creationId xmlns:p14="http://schemas.microsoft.com/office/powerpoint/2010/main" val="2610747898"/>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hf hdr="0" ftr="0" dt="0"/>
  <p:txStyles>
    <p:titleStyle>
      <a:lvl1pPr algn="ctr" defTabSz="609539" rtl="0" eaLnBrk="1" latinLnBrk="0" hangingPunct="1">
        <a:spcBef>
          <a:spcPct val="0"/>
        </a:spcBef>
        <a:buNone/>
        <a:defRPr sz="5900" kern="1200">
          <a:solidFill>
            <a:schemeClr val="tx1"/>
          </a:solidFill>
          <a:latin typeface="+mj-lt"/>
          <a:ea typeface="+mj-ea"/>
          <a:cs typeface="+mj-cs"/>
        </a:defRPr>
      </a:lvl1pPr>
    </p:titleStyle>
    <p:bodyStyle>
      <a:lvl1pPr marL="457155" indent="-457155" algn="l" defTabSz="609539" rtl="0" eaLnBrk="1" latinLnBrk="0" hangingPunct="1">
        <a:spcBef>
          <a:spcPct val="20000"/>
        </a:spcBef>
        <a:buFont typeface="Arial"/>
        <a:buChar char="•"/>
        <a:defRPr sz="4300" kern="1200">
          <a:solidFill>
            <a:schemeClr val="tx1"/>
          </a:solidFill>
          <a:latin typeface="+mn-lt"/>
          <a:ea typeface="+mn-ea"/>
          <a:cs typeface="+mn-cs"/>
        </a:defRPr>
      </a:lvl1pPr>
      <a:lvl2pPr marL="990502" indent="-380962" algn="l" defTabSz="609539" rtl="0" eaLnBrk="1" latinLnBrk="0" hangingPunct="1">
        <a:spcBef>
          <a:spcPct val="20000"/>
        </a:spcBef>
        <a:buFont typeface="Arial"/>
        <a:buChar char="–"/>
        <a:defRPr sz="3700" kern="1200">
          <a:solidFill>
            <a:schemeClr val="tx1"/>
          </a:solidFill>
          <a:latin typeface="+mn-lt"/>
          <a:ea typeface="+mn-ea"/>
          <a:cs typeface="+mn-cs"/>
        </a:defRPr>
      </a:lvl2pPr>
      <a:lvl3pPr marL="1523849" indent="-304768" algn="l" defTabSz="609539" rtl="0" eaLnBrk="1" latinLnBrk="0" hangingPunct="1">
        <a:spcBef>
          <a:spcPct val="20000"/>
        </a:spcBef>
        <a:buFont typeface="Arial"/>
        <a:buChar char="•"/>
        <a:defRPr sz="3200" kern="1200">
          <a:solidFill>
            <a:schemeClr val="tx1"/>
          </a:solidFill>
          <a:latin typeface="+mn-lt"/>
          <a:ea typeface="+mn-ea"/>
          <a:cs typeface="+mn-cs"/>
        </a:defRPr>
      </a:lvl3pPr>
      <a:lvl4pPr marL="2133387" indent="-304768" algn="l" defTabSz="609539" rtl="0" eaLnBrk="1" latinLnBrk="0" hangingPunct="1">
        <a:spcBef>
          <a:spcPct val="20000"/>
        </a:spcBef>
        <a:buFont typeface="Arial"/>
        <a:buChar char="–"/>
        <a:defRPr sz="2700" kern="1200">
          <a:solidFill>
            <a:schemeClr val="tx1"/>
          </a:solidFill>
          <a:latin typeface="+mn-lt"/>
          <a:ea typeface="+mn-ea"/>
          <a:cs typeface="+mn-cs"/>
        </a:defRPr>
      </a:lvl4pPr>
      <a:lvl5pPr marL="2742926" indent="-304768" algn="l" defTabSz="609539" rtl="0" eaLnBrk="1" latinLnBrk="0" hangingPunct="1">
        <a:spcBef>
          <a:spcPct val="20000"/>
        </a:spcBef>
        <a:buFont typeface="Arial"/>
        <a:buChar char="»"/>
        <a:defRPr sz="2700" kern="1200">
          <a:solidFill>
            <a:schemeClr val="tx1"/>
          </a:solidFill>
          <a:latin typeface="+mn-lt"/>
          <a:ea typeface="+mn-ea"/>
          <a:cs typeface="+mn-cs"/>
        </a:defRPr>
      </a:lvl5pPr>
      <a:lvl6pPr marL="3352464" indent="-304768" algn="l" defTabSz="609539" rtl="0" eaLnBrk="1" latinLnBrk="0" hangingPunct="1">
        <a:spcBef>
          <a:spcPct val="20000"/>
        </a:spcBef>
        <a:buFont typeface="Arial"/>
        <a:buChar char="•"/>
        <a:defRPr sz="2700" kern="1200">
          <a:solidFill>
            <a:schemeClr val="tx1"/>
          </a:solidFill>
          <a:latin typeface="+mn-lt"/>
          <a:ea typeface="+mn-ea"/>
          <a:cs typeface="+mn-cs"/>
        </a:defRPr>
      </a:lvl6pPr>
      <a:lvl7pPr marL="3962005" indent="-304768" algn="l" defTabSz="609539" rtl="0" eaLnBrk="1" latinLnBrk="0" hangingPunct="1">
        <a:spcBef>
          <a:spcPct val="20000"/>
        </a:spcBef>
        <a:buFont typeface="Arial"/>
        <a:buChar char="•"/>
        <a:defRPr sz="2700" kern="1200">
          <a:solidFill>
            <a:schemeClr val="tx1"/>
          </a:solidFill>
          <a:latin typeface="+mn-lt"/>
          <a:ea typeface="+mn-ea"/>
          <a:cs typeface="+mn-cs"/>
        </a:defRPr>
      </a:lvl7pPr>
      <a:lvl8pPr marL="4571544" indent="-304768" algn="l" defTabSz="609539" rtl="0" eaLnBrk="1" latinLnBrk="0" hangingPunct="1">
        <a:spcBef>
          <a:spcPct val="20000"/>
        </a:spcBef>
        <a:buFont typeface="Arial"/>
        <a:buChar char="•"/>
        <a:defRPr sz="2700" kern="1200">
          <a:solidFill>
            <a:schemeClr val="tx1"/>
          </a:solidFill>
          <a:latin typeface="+mn-lt"/>
          <a:ea typeface="+mn-ea"/>
          <a:cs typeface="+mn-cs"/>
        </a:defRPr>
      </a:lvl8pPr>
      <a:lvl9pPr marL="5181082" indent="-304768" algn="l" defTabSz="609539"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39" rtl="0" eaLnBrk="1" latinLnBrk="0" hangingPunct="1">
        <a:defRPr sz="2400" kern="1200">
          <a:solidFill>
            <a:schemeClr val="tx1"/>
          </a:solidFill>
          <a:latin typeface="+mn-lt"/>
          <a:ea typeface="+mn-ea"/>
          <a:cs typeface="+mn-cs"/>
        </a:defRPr>
      </a:lvl1pPr>
      <a:lvl2pPr marL="609539" algn="l" defTabSz="609539" rtl="0" eaLnBrk="1" latinLnBrk="0" hangingPunct="1">
        <a:defRPr sz="2400" kern="1200">
          <a:solidFill>
            <a:schemeClr val="tx1"/>
          </a:solidFill>
          <a:latin typeface="+mn-lt"/>
          <a:ea typeface="+mn-ea"/>
          <a:cs typeface="+mn-cs"/>
        </a:defRPr>
      </a:lvl2pPr>
      <a:lvl3pPr marL="1219080" algn="l" defTabSz="609539" rtl="0" eaLnBrk="1" latinLnBrk="0" hangingPunct="1">
        <a:defRPr sz="2400" kern="1200">
          <a:solidFill>
            <a:schemeClr val="tx1"/>
          </a:solidFill>
          <a:latin typeface="+mn-lt"/>
          <a:ea typeface="+mn-ea"/>
          <a:cs typeface="+mn-cs"/>
        </a:defRPr>
      </a:lvl3pPr>
      <a:lvl4pPr marL="1828618" algn="l" defTabSz="609539" rtl="0" eaLnBrk="1" latinLnBrk="0" hangingPunct="1">
        <a:defRPr sz="2400" kern="1200">
          <a:solidFill>
            <a:schemeClr val="tx1"/>
          </a:solidFill>
          <a:latin typeface="+mn-lt"/>
          <a:ea typeface="+mn-ea"/>
          <a:cs typeface="+mn-cs"/>
        </a:defRPr>
      </a:lvl4pPr>
      <a:lvl5pPr marL="2438158" algn="l" defTabSz="609539" rtl="0" eaLnBrk="1" latinLnBrk="0" hangingPunct="1">
        <a:defRPr sz="2400" kern="1200">
          <a:solidFill>
            <a:schemeClr val="tx1"/>
          </a:solidFill>
          <a:latin typeface="+mn-lt"/>
          <a:ea typeface="+mn-ea"/>
          <a:cs typeface="+mn-cs"/>
        </a:defRPr>
      </a:lvl5pPr>
      <a:lvl6pPr marL="3047696" algn="l" defTabSz="609539" rtl="0" eaLnBrk="1" latinLnBrk="0" hangingPunct="1">
        <a:defRPr sz="2400" kern="1200">
          <a:solidFill>
            <a:schemeClr val="tx1"/>
          </a:solidFill>
          <a:latin typeface="+mn-lt"/>
          <a:ea typeface="+mn-ea"/>
          <a:cs typeface="+mn-cs"/>
        </a:defRPr>
      </a:lvl6pPr>
      <a:lvl7pPr marL="3657235" algn="l" defTabSz="609539" rtl="0" eaLnBrk="1" latinLnBrk="0" hangingPunct="1">
        <a:defRPr sz="2400" kern="1200">
          <a:solidFill>
            <a:schemeClr val="tx1"/>
          </a:solidFill>
          <a:latin typeface="+mn-lt"/>
          <a:ea typeface="+mn-ea"/>
          <a:cs typeface="+mn-cs"/>
        </a:defRPr>
      </a:lvl7pPr>
      <a:lvl8pPr marL="4266773" algn="l" defTabSz="609539" rtl="0" eaLnBrk="1" latinLnBrk="0" hangingPunct="1">
        <a:defRPr sz="2400" kern="1200">
          <a:solidFill>
            <a:schemeClr val="tx1"/>
          </a:solidFill>
          <a:latin typeface="+mn-lt"/>
          <a:ea typeface="+mn-ea"/>
          <a:cs typeface="+mn-cs"/>
        </a:defRPr>
      </a:lvl8pPr>
      <a:lvl9pPr marL="4876313" algn="l" defTabSz="609539"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334" tIns="45670" rIns="91334" bIns="45670" rtlCol="0" anchor="ctr">
            <a:normAutofit/>
          </a:bodyPr>
          <a:lstStyle/>
          <a:p>
            <a:r>
              <a:rPr lang="en-US"/>
              <a:t>Click to edit Master title style</a:t>
            </a:r>
          </a:p>
        </p:txBody>
      </p:sp>
      <p:sp>
        <p:nvSpPr>
          <p:cNvPr id="3" name="Text Placeholder 2"/>
          <p:cNvSpPr>
            <a:spLocks noGrp="1"/>
          </p:cNvSpPr>
          <p:nvPr>
            <p:ph type="body" idx="1"/>
          </p:nvPr>
        </p:nvSpPr>
        <p:spPr>
          <a:xfrm>
            <a:off x="609600" y="1600255"/>
            <a:ext cx="10972800" cy="4525433"/>
          </a:xfrm>
          <a:prstGeom prst="rect">
            <a:avLst/>
          </a:prstGeom>
        </p:spPr>
        <p:txBody>
          <a:bodyPr vert="horz" lIns="91334" tIns="45670" rIns="91334" bIns="4567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22"/>
            <a:ext cx="2844800" cy="366183"/>
          </a:xfrm>
          <a:prstGeom prst="rect">
            <a:avLst/>
          </a:prstGeom>
        </p:spPr>
        <p:txBody>
          <a:bodyPr vert="horz" lIns="91334" tIns="45670" rIns="91334" bIns="45670" rtlCol="0" anchor="ctr"/>
          <a:lstStyle>
            <a:lvl1pPr algn="l">
              <a:defRPr sz="1600">
                <a:solidFill>
                  <a:schemeClr val="tx1">
                    <a:tint val="75000"/>
                  </a:schemeClr>
                </a:solidFill>
              </a:defRPr>
            </a:lvl1pPr>
          </a:lstStyle>
          <a:p>
            <a:pPr defTabSz="608739"/>
            <a:endParaRPr lang="en-US">
              <a:solidFill>
                <a:prstClr val="black">
                  <a:tint val="75000"/>
                </a:prstClr>
              </a:solidFill>
            </a:endParaRPr>
          </a:p>
        </p:txBody>
      </p:sp>
      <p:sp>
        <p:nvSpPr>
          <p:cNvPr id="5" name="Footer Placeholder 4"/>
          <p:cNvSpPr>
            <a:spLocks noGrp="1"/>
          </p:cNvSpPr>
          <p:nvPr>
            <p:ph type="ftr" sz="quarter" idx="3"/>
          </p:nvPr>
        </p:nvSpPr>
        <p:spPr>
          <a:xfrm>
            <a:off x="4165600" y="6356422"/>
            <a:ext cx="3860800" cy="366183"/>
          </a:xfrm>
          <a:prstGeom prst="rect">
            <a:avLst/>
          </a:prstGeom>
        </p:spPr>
        <p:txBody>
          <a:bodyPr vert="horz" lIns="91334" tIns="45670" rIns="91334" bIns="45670" rtlCol="0" anchor="ctr"/>
          <a:lstStyle>
            <a:lvl1pPr algn="ctr">
              <a:defRPr sz="1600">
                <a:solidFill>
                  <a:schemeClr val="tx1">
                    <a:tint val="75000"/>
                  </a:schemeClr>
                </a:solidFill>
              </a:defRPr>
            </a:lvl1pPr>
          </a:lstStyle>
          <a:p>
            <a:pPr defTabSz="608739"/>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422"/>
            <a:ext cx="2844800" cy="366183"/>
          </a:xfrm>
          <a:prstGeom prst="rect">
            <a:avLst/>
          </a:prstGeom>
        </p:spPr>
        <p:txBody>
          <a:bodyPr vert="horz" lIns="91334" tIns="45670" rIns="91334" bIns="45670" rtlCol="0" anchor="ctr"/>
          <a:lstStyle>
            <a:lvl1pPr algn="r">
              <a:defRPr sz="1600">
                <a:solidFill>
                  <a:schemeClr val="tx1">
                    <a:tint val="75000"/>
                  </a:schemeClr>
                </a:solidFill>
              </a:defRPr>
            </a:lvl1pPr>
          </a:lstStyle>
          <a:p>
            <a:pPr defTabSz="608739"/>
            <a:fld id="{C1DB2B23-0DA3-8F45-8D4F-E1D919293305}" type="slidenum">
              <a:rPr lang="en-US" smtClean="0">
                <a:solidFill>
                  <a:prstClr val="black">
                    <a:tint val="75000"/>
                  </a:prstClr>
                </a:solidFill>
              </a:rPr>
              <a:pPr defTabSz="608739"/>
              <a:t>‹#›</a:t>
            </a:fld>
            <a:endParaRPr lang="en-US">
              <a:solidFill>
                <a:prstClr val="black">
                  <a:tint val="75000"/>
                </a:prstClr>
              </a:solidFill>
            </a:endParaRPr>
          </a:p>
        </p:txBody>
      </p:sp>
    </p:spTree>
    <p:extLst>
      <p:ext uri="{BB962C8B-B14F-4D97-AF65-F5344CB8AC3E}">
        <p14:creationId xmlns:p14="http://schemas.microsoft.com/office/powerpoint/2010/main" val="3494645421"/>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ftr="0" dt="0"/>
  <p:txStyles>
    <p:titleStyle>
      <a:lvl1pPr algn="ctr" defTabSz="608739" rtl="0" eaLnBrk="1" latinLnBrk="0" hangingPunct="1">
        <a:spcBef>
          <a:spcPct val="0"/>
        </a:spcBef>
        <a:buNone/>
        <a:defRPr sz="5900" kern="1200">
          <a:solidFill>
            <a:schemeClr val="tx1"/>
          </a:solidFill>
          <a:latin typeface="+mj-lt"/>
          <a:ea typeface="+mj-ea"/>
          <a:cs typeface="+mj-cs"/>
        </a:defRPr>
      </a:lvl1pPr>
    </p:titleStyle>
    <p:bodyStyle>
      <a:lvl1pPr marL="456555" indent="-456555" algn="l" defTabSz="608739" rtl="0" eaLnBrk="1" latinLnBrk="0" hangingPunct="1">
        <a:spcBef>
          <a:spcPct val="20000"/>
        </a:spcBef>
        <a:buFont typeface="Arial"/>
        <a:buChar char="•"/>
        <a:defRPr sz="4300" kern="1200">
          <a:solidFill>
            <a:schemeClr val="tx1"/>
          </a:solidFill>
          <a:latin typeface="+mn-lt"/>
          <a:ea typeface="+mn-ea"/>
          <a:cs typeface="+mn-cs"/>
        </a:defRPr>
      </a:lvl1pPr>
      <a:lvl2pPr marL="989302" indent="-380496" algn="l" defTabSz="608739" rtl="0" eaLnBrk="1" latinLnBrk="0" hangingPunct="1">
        <a:spcBef>
          <a:spcPct val="20000"/>
        </a:spcBef>
        <a:buFont typeface="Arial"/>
        <a:buChar char="–"/>
        <a:defRPr sz="3700" kern="1200">
          <a:solidFill>
            <a:schemeClr val="tx1"/>
          </a:solidFill>
          <a:latin typeface="+mn-lt"/>
          <a:ea typeface="+mn-ea"/>
          <a:cs typeface="+mn-cs"/>
        </a:defRPr>
      </a:lvl2pPr>
      <a:lvl3pPr marL="1521949" indent="-304368" algn="l" defTabSz="608739" rtl="0" eaLnBrk="1" latinLnBrk="0" hangingPunct="1">
        <a:spcBef>
          <a:spcPct val="20000"/>
        </a:spcBef>
        <a:buFont typeface="Arial"/>
        <a:buChar char="•"/>
        <a:defRPr sz="3200" kern="1200">
          <a:solidFill>
            <a:schemeClr val="tx1"/>
          </a:solidFill>
          <a:latin typeface="+mn-lt"/>
          <a:ea typeface="+mn-ea"/>
          <a:cs typeface="+mn-cs"/>
        </a:defRPr>
      </a:lvl3pPr>
      <a:lvl4pPr marL="2130720" indent="-304368" algn="l" defTabSz="608739" rtl="0" eaLnBrk="1" latinLnBrk="0" hangingPunct="1">
        <a:spcBef>
          <a:spcPct val="20000"/>
        </a:spcBef>
        <a:buFont typeface="Arial"/>
        <a:buChar char="–"/>
        <a:defRPr sz="2700" kern="1200">
          <a:solidFill>
            <a:schemeClr val="tx1"/>
          </a:solidFill>
          <a:latin typeface="+mn-lt"/>
          <a:ea typeface="+mn-ea"/>
          <a:cs typeface="+mn-cs"/>
        </a:defRPr>
      </a:lvl4pPr>
      <a:lvl5pPr marL="2739526" indent="-304368" algn="l" defTabSz="608739" rtl="0" eaLnBrk="1" latinLnBrk="0" hangingPunct="1">
        <a:spcBef>
          <a:spcPct val="20000"/>
        </a:spcBef>
        <a:buFont typeface="Arial"/>
        <a:buChar char="»"/>
        <a:defRPr sz="2700" kern="1200">
          <a:solidFill>
            <a:schemeClr val="tx1"/>
          </a:solidFill>
          <a:latin typeface="+mn-lt"/>
          <a:ea typeface="+mn-ea"/>
          <a:cs typeface="+mn-cs"/>
        </a:defRPr>
      </a:lvl5pPr>
      <a:lvl6pPr marL="3348264" indent="-304368" algn="l" defTabSz="608739" rtl="0" eaLnBrk="1" latinLnBrk="0" hangingPunct="1">
        <a:spcBef>
          <a:spcPct val="20000"/>
        </a:spcBef>
        <a:buFont typeface="Arial"/>
        <a:buChar char="•"/>
        <a:defRPr sz="2700" kern="1200">
          <a:solidFill>
            <a:schemeClr val="tx1"/>
          </a:solidFill>
          <a:latin typeface="+mn-lt"/>
          <a:ea typeface="+mn-ea"/>
          <a:cs typeface="+mn-cs"/>
        </a:defRPr>
      </a:lvl6pPr>
      <a:lvl7pPr marL="3957072" indent="-304368" algn="l" defTabSz="608739" rtl="0" eaLnBrk="1" latinLnBrk="0" hangingPunct="1">
        <a:spcBef>
          <a:spcPct val="20000"/>
        </a:spcBef>
        <a:buFont typeface="Arial"/>
        <a:buChar char="•"/>
        <a:defRPr sz="2700" kern="1200">
          <a:solidFill>
            <a:schemeClr val="tx1"/>
          </a:solidFill>
          <a:latin typeface="+mn-lt"/>
          <a:ea typeface="+mn-ea"/>
          <a:cs typeface="+mn-cs"/>
        </a:defRPr>
      </a:lvl7pPr>
      <a:lvl8pPr marL="4565845" indent="-304368" algn="l" defTabSz="608739" rtl="0" eaLnBrk="1" latinLnBrk="0" hangingPunct="1">
        <a:spcBef>
          <a:spcPct val="20000"/>
        </a:spcBef>
        <a:buFont typeface="Arial"/>
        <a:buChar char="•"/>
        <a:defRPr sz="2700" kern="1200">
          <a:solidFill>
            <a:schemeClr val="tx1"/>
          </a:solidFill>
          <a:latin typeface="+mn-lt"/>
          <a:ea typeface="+mn-ea"/>
          <a:cs typeface="+mn-cs"/>
        </a:defRPr>
      </a:lvl8pPr>
      <a:lvl9pPr marL="5174616" indent="-304368" algn="l" defTabSz="608739"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8739" rtl="0" eaLnBrk="1" latinLnBrk="0" hangingPunct="1">
        <a:defRPr sz="2400" kern="1200">
          <a:solidFill>
            <a:schemeClr val="tx1"/>
          </a:solidFill>
          <a:latin typeface="+mn-lt"/>
          <a:ea typeface="+mn-ea"/>
          <a:cs typeface="+mn-cs"/>
        </a:defRPr>
      </a:lvl1pPr>
      <a:lvl2pPr marL="608739" algn="l" defTabSz="608739" rtl="0" eaLnBrk="1" latinLnBrk="0" hangingPunct="1">
        <a:defRPr sz="2400" kern="1200">
          <a:solidFill>
            <a:schemeClr val="tx1"/>
          </a:solidFill>
          <a:latin typeface="+mn-lt"/>
          <a:ea typeface="+mn-ea"/>
          <a:cs typeface="+mn-cs"/>
        </a:defRPr>
      </a:lvl2pPr>
      <a:lvl3pPr marL="1217580" algn="l" defTabSz="608739" rtl="0" eaLnBrk="1" latinLnBrk="0" hangingPunct="1">
        <a:defRPr sz="2400" kern="1200">
          <a:solidFill>
            <a:schemeClr val="tx1"/>
          </a:solidFill>
          <a:latin typeface="+mn-lt"/>
          <a:ea typeface="+mn-ea"/>
          <a:cs typeface="+mn-cs"/>
        </a:defRPr>
      </a:lvl3pPr>
      <a:lvl4pPr marL="1826352" algn="l" defTabSz="608739" rtl="0" eaLnBrk="1" latinLnBrk="0" hangingPunct="1">
        <a:defRPr sz="2400" kern="1200">
          <a:solidFill>
            <a:schemeClr val="tx1"/>
          </a:solidFill>
          <a:latin typeface="+mn-lt"/>
          <a:ea typeface="+mn-ea"/>
          <a:cs typeface="+mn-cs"/>
        </a:defRPr>
      </a:lvl4pPr>
      <a:lvl5pPr marL="2435158" algn="l" defTabSz="608739" rtl="0" eaLnBrk="1" latinLnBrk="0" hangingPunct="1">
        <a:defRPr sz="2400" kern="1200">
          <a:solidFill>
            <a:schemeClr val="tx1"/>
          </a:solidFill>
          <a:latin typeface="+mn-lt"/>
          <a:ea typeface="+mn-ea"/>
          <a:cs typeface="+mn-cs"/>
        </a:defRPr>
      </a:lvl5pPr>
      <a:lvl6pPr marL="3043896" algn="l" defTabSz="608739" rtl="0" eaLnBrk="1" latinLnBrk="0" hangingPunct="1">
        <a:defRPr sz="2400" kern="1200">
          <a:solidFill>
            <a:schemeClr val="tx1"/>
          </a:solidFill>
          <a:latin typeface="+mn-lt"/>
          <a:ea typeface="+mn-ea"/>
          <a:cs typeface="+mn-cs"/>
        </a:defRPr>
      </a:lvl6pPr>
      <a:lvl7pPr marL="3652635" algn="l" defTabSz="608739" rtl="0" eaLnBrk="1" latinLnBrk="0" hangingPunct="1">
        <a:defRPr sz="2400" kern="1200">
          <a:solidFill>
            <a:schemeClr val="tx1"/>
          </a:solidFill>
          <a:latin typeface="+mn-lt"/>
          <a:ea typeface="+mn-ea"/>
          <a:cs typeface="+mn-cs"/>
        </a:defRPr>
      </a:lvl7pPr>
      <a:lvl8pPr marL="4261440" algn="l" defTabSz="608739" rtl="0" eaLnBrk="1" latinLnBrk="0" hangingPunct="1">
        <a:defRPr sz="2400" kern="1200">
          <a:solidFill>
            <a:schemeClr val="tx1"/>
          </a:solidFill>
          <a:latin typeface="+mn-lt"/>
          <a:ea typeface="+mn-ea"/>
          <a:cs typeface="+mn-cs"/>
        </a:defRPr>
      </a:lvl8pPr>
      <a:lvl9pPr marL="4870229" algn="l" defTabSz="608739"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804347"/>
            <a:ext cx="10972800" cy="944628"/>
          </a:xfrm>
          <a:prstGeom prst="rect">
            <a:avLst/>
          </a:prstGeom>
        </p:spPr>
        <p:txBody>
          <a:bodyPr vert="horz" lIns="91434" tIns="45718" rIns="91434"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0" y="2095256"/>
            <a:ext cx="10972800" cy="4030913"/>
          </a:xfrm>
          <a:prstGeom prst="rect">
            <a:avLst/>
          </a:prstGeom>
        </p:spPr>
        <p:txBody>
          <a:bodyPr vert="horz" lIns="91434" tIns="45718" rIns="91434"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6219640"/>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 id="2147484011" r:id="rId14"/>
  </p:sldLayoutIdLst>
  <p:txStyles>
    <p:titleStyle>
      <a:lvl1pPr algn="ctr" defTabSz="609539" rtl="0" eaLnBrk="1" latinLnBrk="0" hangingPunct="1">
        <a:spcBef>
          <a:spcPct val="0"/>
        </a:spcBef>
        <a:buNone/>
        <a:defRPr sz="5900" b="0" i="0" kern="1200">
          <a:solidFill>
            <a:schemeClr val="bg1"/>
          </a:solidFill>
          <a:latin typeface="Calibri Light"/>
          <a:ea typeface="+mj-ea"/>
          <a:cs typeface="Calibri Light"/>
        </a:defRPr>
      </a:lvl1pPr>
    </p:titleStyle>
    <p:bodyStyle>
      <a:lvl1pPr marL="457155" indent="-457155" algn="l" defTabSz="609539" rtl="0" eaLnBrk="1" latinLnBrk="0" hangingPunct="1">
        <a:spcBef>
          <a:spcPct val="20000"/>
        </a:spcBef>
        <a:buFont typeface="Arial"/>
        <a:buChar char="•"/>
        <a:defRPr sz="4300" b="0" i="0" kern="1200">
          <a:solidFill>
            <a:schemeClr val="bg1"/>
          </a:solidFill>
          <a:latin typeface="Calibri Light"/>
          <a:ea typeface="+mn-ea"/>
          <a:cs typeface="Calibri Light"/>
        </a:defRPr>
      </a:lvl1pPr>
      <a:lvl2pPr marL="990502" indent="-380962" algn="l" defTabSz="609539" rtl="0" eaLnBrk="1" latinLnBrk="0" hangingPunct="1">
        <a:spcBef>
          <a:spcPct val="20000"/>
        </a:spcBef>
        <a:buFont typeface="Arial"/>
        <a:buChar char="–"/>
        <a:defRPr sz="3700" b="0" i="0" kern="1200">
          <a:solidFill>
            <a:schemeClr val="bg1"/>
          </a:solidFill>
          <a:latin typeface="Calibri Light"/>
          <a:ea typeface="+mn-ea"/>
          <a:cs typeface="Calibri Light"/>
        </a:defRPr>
      </a:lvl2pPr>
      <a:lvl3pPr marL="1523849" indent="-304768" algn="l" defTabSz="609539" rtl="0" eaLnBrk="1" latinLnBrk="0" hangingPunct="1">
        <a:spcBef>
          <a:spcPct val="20000"/>
        </a:spcBef>
        <a:buFont typeface="Arial"/>
        <a:buChar char="•"/>
        <a:defRPr sz="3200" b="0" i="0" kern="1200">
          <a:solidFill>
            <a:schemeClr val="bg1"/>
          </a:solidFill>
          <a:latin typeface="Calibri Light"/>
          <a:ea typeface="+mn-ea"/>
          <a:cs typeface="Calibri Light"/>
        </a:defRPr>
      </a:lvl3pPr>
      <a:lvl4pPr marL="2133387" indent="-304768" algn="l" defTabSz="609539" rtl="0" eaLnBrk="1" latinLnBrk="0" hangingPunct="1">
        <a:spcBef>
          <a:spcPct val="20000"/>
        </a:spcBef>
        <a:buFont typeface="Arial"/>
        <a:buChar char="–"/>
        <a:defRPr sz="2700" b="0" i="0" kern="1200">
          <a:solidFill>
            <a:schemeClr val="bg1"/>
          </a:solidFill>
          <a:latin typeface="Calibri Light"/>
          <a:ea typeface="+mn-ea"/>
          <a:cs typeface="Calibri Light"/>
        </a:defRPr>
      </a:lvl4pPr>
      <a:lvl5pPr marL="2742926" indent="-304768" algn="l" defTabSz="609539" rtl="0" eaLnBrk="1" latinLnBrk="0" hangingPunct="1">
        <a:spcBef>
          <a:spcPct val="20000"/>
        </a:spcBef>
        <a:buFont typeface="Arial"/>
        <a:buChar char="»"/>
        <a:defRPr sz="2700" b="0" i="0" kern="1200">
          <a:solidFill>
            <a:schemeClr val="bg1"/>
          </a:solidFill>
          <a:latin typeface="Calibri Light"/>
          <a:ea typeface="+mn-ea"/>
          <a:cs typeface="Calibri Light"/>
        </a:defRPr>
      </a:lvl5pPr>
      <a:lvl6pPr marL="3352464" indent="-304768" algn="l" defTabSz="609539" rtl="0" eaLnBrk="1" latinLnBrk="0" hangingPunct="1">
        <a:spcBef>
          <a:spcPct val="20000"/>
        </a:spcBef>
        <a:buFont typeface="Arial"/>
        <a:buChar char="•"/>
        <a:defRPr sz="2700" kern="1200">
          <a:solidFill>
            <a:schemeClr val="tx1"/>
          </a:solidFill>
          <a:latin typeface="+mn-lt"/>
          <a:ea typeface="+mn-ea"/>
          <a:cs typeface="+mn-cs"/>
        </a:defRPr>
      </a:lvl6pPr>
      <a:lvl7pPr marL="3962005" indent="-304768" algn="l" defTabSz="609539" rtl="0" eaLnBrk="1" latinLnBrk="0" hangingPunct="1">
        <a:spcBef>
          <a:spcPct val="20000"/>
        </a:spcBef>
        <a:buFont typeface="Arial"/>
        <a:buChar char="•"/>
        <a:defRPr sz="2700" kern="1200">
          <a:solidFill>
            <a:schemeClr val="tx1"/>
          </a:solidFill>
          <a:latin typeface="+mn-lt"/>
          <a:ea typeface="+mn-ea"/>
          <a:cs typeface="+mn-cs"/>
        </a:defRPr>
      </a:lvl7pPr>
      <a:lvl8pPr marL="4571544" indent="-304768" algn="l" defTabSz="609539" rtl="0" eaLnBrk="1" latinLnBrk="0" hangingPunct="1">
        <a:spcBef>
          <a:spcPct val="20000"/>
        </a:spcBef>
        <a:buFont typeface="Arial"/>
        <a:buChar char="•"/>
        <a:defRPr sz="2700" kern="1200">
          <a:solidFill>
            <a:schemeClr val="tx1"/>
          </a:solidFill>
          <a:latin typeface="+mn-lt"/>
          <a:ea typeface="+mn-ea"/>
          <a:cs typeface="+mn-cs"/>
        </a:defRPr>
      </a:lvl8pPr>
      <a:lvl9pPr marL="5181082" indent="-304768" algn="l" defTabSz="609539"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39" rtl="0" eaLnBrk="1" latinLnBrk="0" hangingPunct="1">
        <a:defRPr sz="2400" kern="1200">
          <a:solidFill>
            <a:schemeClr val="tx1"/>
          </a:solidFill>
          <a:latin typeface="+mn-lt"/>
          <a:ea typeface="+mn-ea"/>
          <a:cs typeface="+mn-cs"/>
        </a:defRPr>
      </a:lvl1pPr>
      <a:lvl2pPr marL="609539" algn="l" defTabSz="609539" rtl="0" eaLnBrk="1" latinLnBrk="0" hangingPunct="1">
        <a:defRPr sz="2400" kern="1200">
          <a:solidFill>
            <a:schemeClr val="tx1"/>
          </a:solidFill>
          <a:latin typeface="+mn-lt"/>
          <a:ea typeface="+mn-ea"/>
          <a:cs typeface="+mn-cs"/>
        </a:defRPr>
      </a:lvl2pPr>
      <a:lvl3pPr marL="1219080" algn="l" defTabSz="609539" rtl="0" eaLnBrk="1" latinLnBrk="0" hangingPunct="1">
        <a:defRPr sz="2400" kern="1200">
          <a:solidFill>
            <a:schemeClr val="tx1"/>
          </a:solidFill>
          <a:latin typeface="+mn-lt"/>
          <a:ea typeface="+mn-ea"/>
          <a:cs typeface="+mn-cs"/>
        </a:defRPr>
      </a:lvl3pPr>
      <a:lvl4pPr marL="1828618" algn="l" defTabSz="609539" rtl="0" eaLnBrk="1" latinLnBrk="0" hangingPunct="1">
        <a:defRPr sz="2400" kern="1200">
          <a:solidFill>
            <a:schemeClr val="tx1"/>
          </a:solidFill>
          <a:latin typeface="+mn-lt"/>
          <a:ea typeface="+mn-ea"/>
          <a:cs typeface="+mn-cs"/>
        </a:defRPr>
      </a:lvl4pPr>
      <a:lvl5pPr marL="2438158" algn="l" defTabSz="609539" rtl="0" eaLnBrk="1" latinLnBrk="0" hangingPunct="1">
        <a:defRPr sz="2400" kern="1200">
          <a:solidFill>
            <a:schemeClr val="tx1"/>
          </a:solidFill>
          <a:latin typeface="+mn-lt"/>
          <a:ea typeface="+mn-ea"/>
          <a:cs typeface="+mn-cs"/>
        </a:defRPr>
      </a:lvl5pPr>
      <a:lvl6pPr marL="3047696" algn="l" defTabSz="609539" rtl="0" eaLnBrk="1" latinLnBrk="0" hangingPunct="1">
        <a:defRPr sz="2400" kern="1200">
          <a:solidFill>
            <a:schemeClr val="tx1"/>
          </a:solidFill>
          <a:latin typeface="+mn-lt"/>
          <a:ea typeface="+mn-ea"/>
          <a:cs typeface="+mn-cs"/>
        </a:defRPr>
      </a:lvl6pPr>
      <a:lvl7pPr marL="3657235" algn="l" defTabSz="609539" rtl="0" eaLnBrk="1" latinLnBrk="0" hangingPunct="1">
        <a:defRPr sz="2400" kern="1200">
          <a:solidFill>
            <a:schemeClr val="tx1"/>
          </a:solidFill>
          <a:latin typeface="+mn-lt"/>
          <a:ea typeface="+mn-ea"/>
          <a:cs typeface="+mn-cs"/>
        </a:defRPr>
      </a:lvl7pPr>
      <a:lvl8pPr marL="4266773" algn="l" defTabSz="609539" rtl="0" eaLnBrk="1" latinLnBrk="0" hangingPunct="1">
        <a:defRPr sz="2400" kern="1200">
          <a:solidFill>
            <a:schemeClr val="tx1"/>
          </a:solidFill>
          <a:latin typeface="+mn-lt"/>
          <a:ea typeface="+mn-ea"/>
          <a:cs typeface="+mn-cs"/>
        </a:defRPr>
      </a:lvl8pPr>
      <a:lvl9pPr marL="4876313" algn="l" defTabSz="609539"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Banner1.jpg"/>
          <p:cNvPicPr>
            <a:picLocks noChangeAspect="1"/>
          </p:cNvPicPr>
          <p:nvPr userDrawn="1"/>
        </p:nvPicPr>
        <p:blipFill>
          <a:blip r:embed="rId6" cstate="print"/>
          <a:srcRect/>
          <a:stretch>
            <a:fillRect/>
          </a:stretch>
        </p:blipFill>
        <p:spPr bwMode="auto">
          <a:xfrm>
            <a:off x="2" y="371518"/>
            <a:ext cx="2043545" cy="688526"/>
          </a:xfrm>
          <a:prstGeom prst="rect">
            <a:avLst/>
          </a:prstGeom>
          <a:noFill/>
          <a:ln w="9525">
            <a:noFill/>
            <a:miter lim="800000"/>
            <a:headEnd/>
            <a:tailEnd/>
          </a:ln>
        </p:spPr>
      </p:pic>
      <p:pic>
        <p:nvPicPr>
          <p:cNvPr id="8" name="Picture 3" descr="Banner2.jpg"/>
          <p:cNvPicPr>
            <a:picLocks noChangeAspect="1"/>
          </p:cNvPicPr>
          <p:nvPr userDrawn="1"/>
        </p:nvPicPr>
        <p:blipFill>
          <a:blip r:embed="rId7" cstate="print"/>
          <a:srcRect/>
          <a:stretch>
            <a:fillRect/>
          </a:stretch>
        </p:blipFill>
        <p:spPr bwMode="auto">
          <a:xfrm>
            <a:off x="2147455" y="371518"/>
            <a:ext cx="10044545" cy="688526"/>
          </a:xfrm>
          <a:prstGeom prst="rect">
            <a:avLst/>
          </a:prstGeom>
          <a:noFill/>
          <a:ln w="9525">
            <a:noFill/>
            <a:miter lim="800000"/>
            <a:headEnd/>
            <a:tailEnd/>
          </a:ln>
        </p:spPr>
      </p:pic>
      <p:pic>
        <p:nvPicPr>
          <p:cNvPr id="9" name="Picture 4" descr="Banner3.jpg"/>
          <p:cNvPicPr>
            <a:picLocks noChangeAspect="1"/>
          </p:cNvPicPr>
          <p:nvPr userDrawn="1"/>
        </p:nvPicPr>
        <p:blipFill>
          <a:blip r:embed="rId8" cstate="print"/>
          <a:stretch>
            <a:fillRect/>
          </a:stretch>
        </p:blipFill>
        <p:spPr bwMode="auto">
          <a:xfrm>
            <a:off x="-5037" y="6238214"/>
            <a:ext cx="12202076" cy="619787"/>
          </a:xfrm>
          <a:prstGeom prst="rect">
            <a:avLst/>
          </a:prstGeom>
          <a:noFill/>
          <a:ln>
            <a:noFill/>
          </a:ln>
        </p:spPr>
      </p:pic>
      <p:sp>
        <p:nvSpPr>
          <p:cNvPr id="10" name="Rectangle 2"/>
          <p:cNvSpPr>
            <a:spLocks/>
          </p:cNvSpPr>
          <p:nvPr userDrawn="1"/>
        </p:nvSpPr>
        <p:spPr bwMode="auto">
          <a:xfrm>
            <a:off x="350214" y="6427321"/>
            <a:ext cx="3642023" cy="244554"/>
          </a:xfrm>
          <a:prstGeom prst="rect">
            <a:avLst/>
          </a:prstGeom>
          <a:noFill/>
          <a:ln w="12700" cap="flat">
            <a:noFill/>
            <a:miter lim="800000"/>
            <a:headEnd type="none" w="med" len="med"/>
            <a:tailEnd type="none" w="med" len="med"/>
          </a:ln>
        </p:spPr>
        <p:txBody>
          <a:bodyPr wrap="none" lIns="0" tIns="0" rIns="0" bIns="0" anchor="ctr">
            <a:spAutoFit/>
          </a:bodyPr>
          <a:lstStyle/>
          <a:p>
            <a:pPr algn="l">
              <a:lnSpc>
                <a:spcPct val="120000"/>
              </a:lnSpc>
              <a:defRPr/>
            </a:pPr>
            <a:r>
              <a:rPr lang="en-US" sz="1324" dirty="0">
                <a:solidFill>
                  <a:srgbClr val="4C4C4C"/>
                </a:solidFill>
                <a:latin typeface="Arial" charset="0"/>
                <a:cs typeface="Arial" charset="0"/>
                <a:sym typeface="Arial" charset="0"/>
              </a:rPr>
              <a:t>Point of</a:t>
            </a:r>
            <a:r>
              <a:rPr lang="en-US" sz="1324" baseline="0" dirty="0">
                <a:solidFill>
                  <a:srgbClr val="4C4C4C"/>
                </a:solidFill>
                <a:latin typeface="Arial" charset="0"/>
                <a:cs typeface="Arial" charset="0"/>
                <a:sym typeface="Arial" charset="0"/>
              </a:rPr>
              <a:t> the Mountain    </a:t>
            </a:r>
            <a:r>
              <a:rPr lang="en-US" sz="1324" dirty="0">
                <a:solidFill>
                  <a:srgbClr val="4C4C4C"/>
                </a:solidFill>
                <a:latin typeface="Arial" charset="0"/>
                <a:cs typeface="Arial" charset="0"/>
                <a:sym typeface="Arial" charset="0"/>
              </a:rPr>
              <a:t>|   </a:t>
            </a:r>
            <a:fld id="{773A997A-9FC4-4572-B8CF-B321BC366B04}" type="datetime4">
              <a:rPr lang="en-US" sz="1324" cap="all">
                <a:solidFill>
                  <a:srgbClr val="4C4C4C"/>
                </a:solidFill>
                <a:latin typeface="Arial" charset="0"/>
                <a:cs typeface="Arial" charset="0"/>
                <a:sym typeface="Arial" charset="0"/>
              </a:rPr>
              <a:pPr algn="l">
                <a:lnSpc>
                  <a:spcPct val="120000"/>
                </a:lnSpc>
                <a:defRPr/>
              </a:pPr>
              <a:t>January 18, 2017</a:t>
            </a:fld>
            <a:endParaRPr lang="en-US" sz="1324" cap="all" dirty="0">
              <a:solidFill>
                <a:srgbClr val="4C4C4C"/>
              </a:solidFill>
              <a:latin typeface="Arial" charset="0"/>
              <a:cs typeface="Arial" charset="0"/>
              <a:sym typeface="Arial" charset="0"/>
            </a:endParaRPr>
          </a:p>
        </p:txBody>
      </p:sp>
      <p:sp>
        <p:nvSpPr>
          <p:cNvPr id="11" name="Slide Number Placeholder 7"/>
          <p:cNvSpPr>
            <a:spLocks noGrp="1"/>
          </p:cNvSpPr>
          <p:nvPr>
            <p:ph type="sldNum" sz="quarter" idx="4"/>
          </p:nvPr>
        </p:nvSpPr>
        <p:spPr>
          <a:xfrm>
            <a:off x="9165167" y="6426237"/>
            <a:ext cx="2847879" cy="248156"/>
          </a:xfrm>
          <a:prstGeom prst="rect">
            <a:avLst/>
          </a:prstGeom>
        </p:spPr>
        <p:txBody>
          <a:bodyPr vert="horz" lIns="91440" tIns="45720" rIns="91440" bIns="45720" rtlCol="0" anchor="ctr"/>
          <a:lstStyle>
            <a:lvl1pPr algn="r">
              <a:defRPr sz="1147" smtClean="0">
                <a:solidFill>
                  <a:srgbClr val="333333"/>
                </a:solidFill>
                <a:latin typeface="Arial" pitchFamily="34" charset="0"/>
                <a:cs typeface="Arial" pitchFamily="34" charset="0"/>
              </a:defRPr>
            </a:lvl1pPr>
          </a:lstStyle>
          <a:p>
            <a:pPr>
              <a:defRPr/>
            </a:pPr>
            <a:fld id="{B2E2F971-9BD8-4315-9AE8-C82073FA13F3}" type="slidenum">
              <a:rPr lang="en-US" smtClean="0"/>
              <a:pPr>
                <a:defRPr/>
              </a:pPr>
              <a:t>‹#›</a:t>
            </a:fld>
            <a:endParaRPr lang="en-US"/>
          </a:p>
        </p:txBody>
      </p:sp>
    </p:spTree>
    <p:extLst>
      <p:ext uri="{BB962C8B-B14F-4D97-AF65-F5344CB8AC3E}">
        <p14:creationId xmlns:p14="http://schemas.microsoft.com/office/powerpoint/2010/main" val="1631505197"/>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Lst>
  <p:hf hdr="0" ftr="0" dt="0"/>
  <p:txStyles>
    <p:titleStyle>
      <a:lvl1pPr algn="ctr" defTabSz="889812" rtl="0" eaLnBrk="1" latinLnBrk="0" hangingPunct="1">
        <a:spcBef>
          <a:spcPct val="0"/>
        </a:spcBef>
        <a:buNone/>
        <a:defRPr sz="4324" kern="1200">
          <a:solidFill>
            <a:schemeClr val="tx1"/>
          </a:solidFill>
          <a:latin typeface="+mj-lt"/>
          <a:ea typeface="+mj-ea"/>
          <a:cs typeface="+mj-cs"/>
        </a:defRPr>
      </a:lvl1pPr>
    </p:titleStyle>
    <p:bodyStyle>
      <a:lvl1pPr marL="333680" indent="-333680" algn="l" defTabSz="889812" rtl="0" eaLnBrk="1" latinLnBrk="0" hangingPunct="1">
        <a:spcBef>
          <a:spcPct val="20000"/>
        </a:spcBef>
        <a:buFont typeface="Arial" pitchFamily="34" charset="0"/>
        <a:buChar char="•"/>
        <a:defRPr sz="3088" kern="1200">
          <a:solidFill>
            <a:schemeClr val="tx1"/>
          </a:solidFill>
          <a:latin typeface="+mn-lt"/>
          <a:ea typeface="+mn-ea"/>
          <a:cs typeface="+mn-cs"/>
        </a:defRPr>
      </a:lvl1pPr>
      <a:lvl2pPr marL="722972" indent="-278066" algn="l" defTabSz="889812" rtl="0" eaLnBrk="1" latinLnBrk="0" hangingPunct="1">
        <a:spcBef>
          <a:spcPct val="20000"/>
        </a:spcBef>
        <a:buFont typeface="Arial" pitchFamily="34" charset="0"/>
        <a:buChar char="–"/>
        <a:defRPr sz="2735" kern="1200">
          <a:solidFill>
            <a:schemeClr val="tx1"/>
          </a:solidFill>
          <a:latin typeface="+mn-lt"/>
          <a:ea typeface="+mn-ea"/>
          <a:cs typeface="+mn-cs"/>
        </a:defRPr>
      </a:lvl2pPr>
      <a:lvl3pPr marL="1112265" indent="-222453" algn="l" defTabSz="889812" rtl="0" eaLnBrk="1" latinLnBrk="0" hangingPunct="1">
        <a:spcBef>
          <a:spcPct val="20000"/>
        </a:spcBef>
        <a:buFont typeface="Arial" pitchFamily="34" charset="0"/>
        <a:buChar char="•"/>
        <a:defRPr sz="2294" kern="1200">
          <a:solidFill>
            <a:schemeClr val="tx1"/>
          </a:solidFill>
          <a:latin typeface="+mn-lt"/>
          <a:ea typeface="+mn-ea"/>
          <a:cs typeface="+mn-cs"/>
        </a:defRPr>
      </a:lvl3pPr>
      <a:lvl4pPr marL="1557172" indent="-222453" algn="l" defTabSz="889812" rtl="0" eaLnBrk="1" latinLnBrk="0" hangingPunct="1">
        <a:spcBef>
          <a:spcPct val="20000"/>
        </a:spcBef>
        <a:buFont typeface="Arial" pitchFamily="34" charset="0"/>
        <a:buChar char="–"/>
        <a:defRPr sz="1941" kern="1200">
          <a:solidFill>
            <a:schemeClr val="tx1"/>
          </a:solidFill>
          <a:latin typeface="+mn-lt"/>
          <a:ea typeface="+mn-ea"/>
          <a:cs typeface="+mn-cs"/>
        </a:defRPr>
      </a:lvl4pPr>
      <a:lvl5pPr marL="2002078" indent="-222453" algn="l" defTabSz="889812" rtl="0" eaLnBrk="1" latinLnBrk="0" hangingPunct="1">
        <a:spcBef>
          <a:spcPct val="20000"/>
        </a:spcBef>
        <a:buFont typeface="Arial" pitchFamily="34" charset="0"/>
        <a:buChar char="»"/>
        <a:defRPr sz="1941" kern="1200">
          <a:solidFill>
            <a:schemeClr val="tx1"/>
          </a:solidFill>
          <a:latin typeface="+mn-lt"/>
          <a:ea typeface="+mn-ea"/>
          <a:cs typeface="+mn-cs"/>
        </a:defRPr>
      </a:lvl5pPr>
      <a:lvl6pPr marL="2446984" indent="-222453" algn="l" defTabSz="889812"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891890" indent="-222453" algn="l" defTabSz="889812"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36796" indent="-222453" algn="l" defTabSz="889812"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781703" indent="-222453" algn="l" defTabSz="889812" rtl="0" eaLnBrk="1" latinLnBrk="0" hangingPunct="1">
        <a:spcBef>
          <a:spcPct val="20000"/>
        </a:spcBef>
        <a:buFont typeface="Arial" pitchFamily="34" charset="0"/>
        <a:buChar char="•"/>
        <a:defRPr sz="1941" kern="1200">
          <a:solidFill>
            <a:schemeClr val="tx1"/>
          </a:solidFill>
          <a:latin typeface="+mn-lt"/>
          <a:ea typeface="+mn-ea"/>
          <a:cs typeface="+mn-cs"/>
        </a:defRPr>
      </a:lvl9pPr>
    </p:bodyStyle>
    <p:otherStyle>
      <a:defPPr>
        <a:defRPr lang="en-US"/>
      </a:defPPr>
      <a:lvl1pPr marL="0" algn="l" defTabSz="889812" rtl="0" eaLnBrk="1" latinLnBrk="0" hangingPunct="1">
        <a:defRPr sz="1765" kern="1200">
          <a:solidFill>
            <a:schemeClr val="tx1"/>
          </a:solidFill>
          <a:latin typeface="+mn-lt"/>
          <a:ea typeface="+mn-ea"/>
          <a:cs typeface="+mn-cs"/>
        </a:defRPr>
      </a:lvl1pPr>
      <a:lvl2pPr marL="444906" algn="l" defTabSz="889812" rtl="0" eaLnBrk="1" latinLnBrk="0" hangingPunct="1">
        <a:defRPr sz="1765" kern="1200">
          <a:solidFill>
            <a:schemeClr val="tx1"/>
          </a:solidFill>
          <a:latin typeface="+mn-lt"/>
          <a:ea typeface="+mn-ea"/>
          <a:cs typeface="+mn-cs"/>
        </a:defRPr>
      </a:lvl2pPr>
      <a:lvl3pPr marL="889812" algn="l" defTabSz="889812" rtl="0" eaLnBrk="1" latinLnBrk="0" hangingPunct="1">
        <a:defRPr sz="1765" kern="1200">
          <a:solidFill>
            <a:schemeClr val="tx1"/>
          </a:solidFill>
          <a:latin typeface="+mn-lt"/>
          <a:ea typeface="+mn-ea"/>
          <a:cs typeface="+mn-cs"/>
        </a:defRPr>
      </a:lvl3pPr>
      <a:lvl4pPr marL="1334718" algn="l" defTabSz="889812" rtl="0" eaLnBrk="1" latinLnBrk="0" hangingPunct="1">
        <a:defRPr sz="1765" kern="1200">
          <a:solidFill>
            <a:schemeClr val="tx1"/>
          </a:solidFill>
          <a:latin typeface="+mn-lt"/>
          <a:ea typeface="+mn-ea"/>
          <a:cs typeface="+mn-cs"/>
        </a:defRPr>
      </a:lvl4pPr>
      <a:lvl5pPr marL="1779625" algn="l" defTabSz="889812" rtl="0" eaLnBrk="1" latinLnBrk="0" hangingPunct="1">
        <a:defRPr sz="1765" kern="1200">
          <a:solidFill>
            <a:schemeClr val="tx1"/>
          </a:solidFill>
          <a:latin typeface="+mn-lt"/>
          <a:ea typeface="+mn-ea"/>
          <a:cs typeface="+mn-cs"/>
        </a:defRPr>
      </a:lvl5pPr>
      <a:lvl6pPr marL="2224531" algn="l" defTabSz="889812" rtl="0" eaLnBrk="1" latinLnBrk="0" hangingPunct="1">
        <a:defRPr sz="1765" kern="1200">
          <a:solidFill>
            <a:schemeClr val="tx1"/>
          </a:solidFill>
          <a:latin typeface="+mn-lt"/>
          <a:ea typeface="+mn-ea"/>
          <a:cs typeface="+mn-cs"/>
        </a:defRPr>
      </a:lvl6pPr>
      <a:lvl7pPr marL="2669437" algn="l" defTabSz="889812" rtl="0" eaLnBrk="1" latinLnBrk="0" hangingPunct="1">
        <a:defRPr sz="1765" kern="1200">
          <a:solidFill>
            <a:schemeClr val="tx1"/>
          </a:solidFill>
          <a:latin typeface="+mn-lt"/>
          <a:ea typeface="+mn-ea"/>
          <a:cs typeface="+mn-cs"/>
        </a:defRPr>
      </a:lvl7pPr>
      <a:lvl8pPr marL="3114343" algn="l" defTabSz="889812" rtl="0" eaLnBrk="1" latinLnBrk="0" hangingPunct="1">
        <a:defRPr sz="1765" kern="1200">
          <a:solidFill>
            <a:schemeClr val="tx1"/>
          </a:solidFill>
          <a:latin typeface="+mn-lt"/>
          <a:ea typeface="+mn-ea"/>
          <a:cs typeface="+mn-cs"/>
        </a:defRPr>
      </a:lvl8pPr>
      <a:lvl9pPr marL="3559250" algn="l" defTabSz="889812" rtl="0" eaLnBrk="1" latinLnBrk="0" hangingPunct="1">
        <a:defRPr sz="1765"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804347"/>
            <a:ext cx="10972800" cy="944628"/>
          </a:xfrm>
          <a:prstGeom prst="rect">
            <a:avLst/>
          </a:prstGeom>
        </p:spPr>
        <p:txBody>
          <a:bodyPr vert="horz" lIns="91434" tIns="45718" rIns="91434"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0" y="2095256"/>
            <a:ext cx="10972800" cy="4030913"/>
          </a:xfrm>
          <a:prstGeom prst="rect">
            <a:avLst/>
          </a:prstGeom>
        </p:spPr>
        <p:txBody>
          <a:bodyPr vert="horz" lIns="91434" tIns="45718" rIns="91434"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BEBB3C-B272-47D4-8A0B-F819B142B93A}" type="slidenum">
              <a:rPr lang="en-US" smtClean="0"/>
              <a:t>‹#›</a:t>
            </a:fld>
            <a:endParaRPr lang="en-US"/>
          </a:p>
        </p:txBody>
      </p:sp>
    </p:spTree>
    <p:extLst>
      <p:ext uri="{BB962C8B-B14F-4D97-AF65-F5344CB8AC3E}">
        <p14:creationId xmlns:p14="http://schemas.microsoft.com/office/powerpoint/2010/main" val="3525353849"/>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 id="2147484044" r:id="rId15"/>
  </p:sldLayoutIdLst>
  <p:hf hdr="0" ftr="0" dt="0"/>
  <p:txStyles>
    <p:titleStyle>
      <a:lvl1pPr algn="ctr" defTabSz="609539" rtl="0" eaLnBrk="1" latinLnBrk="0" hangingPunct="1">
        <a:spcBef>
          <a:spcPct val="0"/>
        </a:spcBef>
        <a:buNone/>
        <a:defRPr sz="5900" b="0" i="0" kern="1200">
          <a:solidFill>
            <a:schemeClr val="bg1"/>
          </a:solidFill>
          <a:latin typeface="Calibri Light"/>
          <a:ea typeface="+mj-ea"/>
          <a:cs typeface="Calibri Light"/>
        </a:defRPr>
      </a:lvl1pPr>
    </p:titleStyle>
    <p:bodyStyle>
      <a:lvl1pPr marL="457155" indent="-457155" algn="l" defTabSz="609539" rtl="0" eaLnBrk="1" latinLnBrk="0" hangingPunct="1">
        <a:spcBef>
          <a:spcPct val="20000"/>
        </a:spcBef>
        <a:buFont typeface="Arial"/>
        <a:buChar char="•"/>
        <a:defRPr sz="4300" b="0" i="0" kern="1200">
          <a:solidFill>
            <a:schemeClr val="bg1"/>
          </a:solidFill>
          <a:latin typeface="Calibri Light"/>
          <a:ea typeface="+mn-ea"/>
          <a:cs typeface="Calibri Light"/>
        </a:defRPr>
      </a:lvl1pPr>
      <a:lvl2pPr marL="990502" indent="-380962" algn="l" defTabSz="609539" rtl="0" eaLnBrk="1" latinLnBrk="0" hangingPunct="1">
        <a:spcBef>
          <a:spcPct val="20000"/>
        </a:spcBef>
        <a:buFont typeface="Arial"/>
        <a:buChar char="–"/>
        <a:defRPr sz="3700" b="0" i="0" kern="1200">
          <a:solidFill>
            <a:schemeClr val="bg1"/>
          </a:solidFill>
          <a:latin typeface="Calibri Light"/>
          <a:ea typeface="+mn-ea"/>
          <a:cs typeface="Calibri Light"/>
        </a:defRPr>
      </a:lvl2pPr>
      <a:lvl3pPr marL="1523849" indent="-304768" algn="l" defTabSz="609539" rtl="0" eaLnBrk="1" latinLnBrk="0" hangingPunct="1">
        <a:spcBef>
          <a:spcPct val="20000"/>
        </a:spcBef>
        <a:buFont typeface="Arial"/>
        <a:buChar char="•"/>
        <a:defRPr sz="3200" b="0" i="0" kern="1200">
          <a:solidFill>
            <a:schemeClr val="bg1"/>
          </a:solidFill>
          <a:latin typeface="Calibri Light"/>
          <a:ea typeface="+mn-ea"/>
          <a:cs typeface="Calibri Light"/>
        </a:defRPr>
      </a:lvl3pPr>
      <a:lvl4pPr marL="2133387" indent="-304768" algn="l" defTabSz="609539" rtl="0" eaLnBrk="1" latinLnBrk="0" hangingPunct="1">
        <a:spcBef>
          <a:spcPct val="20000"/>
        </a:spcBef>
        <a:buFont typeface="Arial"/>
        <a:buChar char="–"/>
        <a:defRPr sz="2700" b="0" i="0" kern="1200">
          <a:solidFill>
            <a:schemeClr val="bg1"/>
          </a:solidFill>
          <a:latin typeface="Calibri Light"/>
          <a:ea typeface="+mn-ea"/>
          <a:cs typeface="Calibri Light"/>
        </a:defRPr>
      </a:lvl4pPr>
      <a:lvl5pPr marL="2742926" indent="-304768" algn="l" defTabSz="609539" rtl="0" eaLnBrk="1" latinLnBrk="0" hangingPunct="1">
        <a:spcBef>
          <a:spcPct val="20000"/>
        </a:spcBef>
        <a:buFont typeface="Arial"/>
        <a:buChar char="»"/>
        <a:defRPr sz="2700" b="0" i="0" kern="1200">
          <a:solidFill>
            <a:schemeClr val="bg1"/>
          </a:solidFill>
          <a:latin typeface="Calibri Light"/>
          <a:ea typeface="+mn-ea"/>
          <a:cs typeface="Calibri Light"/>
        </a:defRPr>
      </a:lvl5pPr>
      <a:lvl6pPr marL="3352464" indent="-304768" algn="l" defTabSz="609539" rtl="0" eaLnBrk="1" latinLnBrk="0" hangingPunct="1">
        <a:spcBef>
          <a:spcPct val="20000"/>
        </a:spcBef>
        <a:buFont typeface="Arial"/>
        <a:buChar char="•"/>
        <a:defRPr sz="2700" kern="1200">
          <a:solidFill>
            <a:schemeClr val="tx1"/>
          </a:solidFill>
          <a:latin typeface="+mn-lt"/>
          <a:ea typeface="+mn-ea"/>
          <a:cs typeface="+mn-cs"/>
        </a:defRPr>
      </a:lvl6pPr>
      <a:lvl7pPr marL="3962005" indent="-304768" algn="l" defTabSz="609539" rtl="0" eaLnBrk="1" latinLnBrk="0" hangingPunct="1">
        <a:spcBef>
          <a:spcPct val="20000"/>
        </a:spcBef>
        <a:buFont typeface="Arial"/>
        <a:buChar char="•"/>
        <a:defRPr sz="2700" kern="1200">
          <a:solidFill>
            <a:schemeClr val="tx1"/>
          </a:solidFill>
          <a:latin typeface="+mn-lt"/>
          <a:ea typeface="+mn-ea"/>
          <a:cs typeface="+mn-cs"/>
        </a:defRPr>
      </a:lvl7pPr>
      <a:lvl8pPr marL="4571544" indent="-304768" algn="l" defTabSz="609539" rtl="0" eaLnBrk="1" latinLnBrk="0" hangingPunct="1">
        <a:spcBef>
          <a:spcPct val="20000"/>
        </a:spcBef>
        <a:buFont typeface="Arial"/>
        <a:buChar char="•"/>
        <a:defRPr sz="2700" kern="1200">
          <a:solidFill>
            <a:schemeClr val="tx1"/>
          </a:solidFill>
          <a:latin typeface="+mn-lt"/>
          <a:ea typeface="+mn-ea"/>
          <a:cs typeface="+mn-cs"/>
        </a:defRPr>
      </a:lvl8pPr>
      <a:lvl9pPr marL="5181082" indent="-304768" algn="l" defTabSz="609539"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39" rtl="0" eaLnBrk="1" latinLnBrk="0" hangingPunct="1">
        <a:defRPr sz="2400" kern="1200">
          <a:solidFill>
            <a:schemeClr val="tx1"/>
          </a:solidFill>
          <a:latin typeface="+mn-lt"/>
          <a:ea typeface="+mn-ea"/>
          <a:cs typeface="+mn-cs"/>
        </a:defRPr>
      </a:lvl1pPr>
      <a:lvl2pPr marL="609539" algn="l" defTabSz="609539" rtl="0" eaLnBrk="1" latinLnBrk="0" hangingPunct="1">
        <a:defRPr sz="2400" kern="1200">
          <a:solidFill>
            <a:schemeClr val="tx1"/>
          </a:solidFill>
          <a:latin typeface="+mn-lt"/>
          <a:ea typeface="+mn-ea"/>
          <a:cs typeface="+mn-cs"/>
        </a:defRPr>
      </a:lvl2pPr>
      <a:lvl3pPr marL="1219080" algn="l" defTabSz="609539" rtl="0" eaLnBrk="1" latinLnBrk="0" hangingPunct="1">
        <a:defRPr sz="2400" kern="1200">
          <a:solidFill>
            <a:schemeClr val="tx1"/>
          </a:solidFill>
          <a:latin typeface="+mn-lt"/>
          <a:ea typeface="+mn-ea"/>
          <a:cs typeface="+mn-cs"/>
        </a:defRPr>
      </a:lvl3pPr>
      <a:lvl4pPr marL="1828618" algn="l" defTabSz="609539" rtl="0" eaLnBrk="1" latinLnBrk="0" hangingPunct="1">
        <a:defRPr sz="2400" kern="1200">
          <a:solidFill>
            <a:schemeClr val="tx1"/>
          </a:solidFill>
          <a:latin typeface="+mn-lt"/>
          <a:ea typeface="+mn-ea"/>
          <a:cs typeface="+mn-cs"/>
        </a:defRPr>
      </a:lvl4pPr>
      <a:lvl5pPr marL="2438158" algn="l" defTabSz="609539" rtl="0" eaLnBrk="1" latinLnBrk="0" hangingPunct="1">
        <a:defRPr sz="2400" kern="1200">
          <a:solidFill>
            <a:schemeClr val="tx1"/>
          </a:solidFill>
          <a:latin typeface="+mn-lt"/>
          <a:ea typeface="+mn-ea"/>
          <a:cs typeface="+mn-cs"/>
        </a:defRPr>
      </a:lvl5pPr>
      <a:lvl6pPr marL="3047696" algn="l" defTabSz="609539" rtl="0" eaLnBrk="1" latinLnBrk="0" hangingPunct="1">
        <a:defRPr sz="2400" kern="1200">
          <a:solidFill>
            <a:schemeClr val="tx1"/>
          </a:solidFill>
          <a:latin typeface="+mn-lt"/>
          <a:ea typeface="+mn-ea"/>
          <a:cs typeface="+mn-cs"/>
        </a:defRPr>
      </a:lvl6pPr>
      <a:lvl7pPr marL="3657235" algn="l" defTabSz="609539" rtl="0" eaLnBrk="1" latinLnBrk="0" hangingPunct="1">
        <a:defRPr sz="2400" kern="1200">
          <a:solidFill>
            <a:schemeClr val="tx1"/>
          </a:solidFill>
          <a:latin typeface="+mn-lt"/>
          <a:ea typeface="+mn-ea"/>
          <a:cs typeface="+mn-cs"/>
        </a:defRPr>
      </a:lvl7pPr>
      <a:lvl8pPr marL="4266773" algn="l" defTabSz="609539" rtl="0" eaLnBrk="1" latinLnBrk="0" hangingPunct="1">
        <a:defRPr sz="2400" kern="1200">
          <a:solidFill>
            <a:schemeClr val="tx1"/>
          </a:solidFill>
          <a:latin typeface="+mn-lt"/>
          <a:ea typeface="+mn-ea"/>
          <a:cs typeface="+mn-cs"/>
        </a:defRPr>
      </a:lvl8pPr>
      <a:lvl9pPr marL="4876313" algn="l" defTabSz="60953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0.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hemeOverride" Target="../theme/themeOverride5.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3.xml"/><Relationship Id="rId7" Type="http://schemas.openxmlformats.org/officeDocument/2006/relationships/diagramColors" Target="../diagrams/colors2.xml"/><Relationship Id="rId2" Type="http://schemas.openxmlformats.org/officeDocument/2006/relationships/slideLayout" Target="../slideLayouts/slideLayout8.xml"/><Relationship Id="rId1" Type="http://schemas.openxmlformats.org/officeDocument/2006/relationships/themeOverride" Target="../theme/themeOverride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0.xml"/><Relationship Id="rId1" Type="http://schemas.openxmlformats.org/officeDocument/2006/relationships/themeOverride" Target="../theme/themeOverride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0.xml"/><Relationship Id="rId1" Type="http://schemas.openxmlformats.org/officeDocument/2006/relationships/themeOverride" Target="../theme/themeOverride8.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3.xml"/><Relationship Id="rId1" Type="http://schemas.openxmlformats.org/officeDocument/2006/relationships/themeOverride" Target="../theme/themeOverride9.xml"/><Relationship Id="rId5" Type="http://schemas.openxmlformats.org/officeDocument/2006/relationships/chart" Target="../charts/char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4.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105.xml"/><Relationship Id="rId4" Type="http://schemas.openxmlformats.org/officeDocument/2006/relationships/tags" Target="../tags/tag4.xml"/></Relationships>
</file>

<file path=ppt/slides/_rels/slide19.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25.emf"/><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Layout" Target="../slideLayouts/slideLayout105.xml"/><Relationship Id="rId4" Type="http://schemas.openxmlformats.org/officeDocument/2006/relationships/tags" Target="../tags/tag7.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6.emf"/><Relationship Id="rId2" Type="http://schemas.openxmlformats.org/officeDocument/2006/relationships/tags" Target="../tags/tag8.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Layout" Target="../slideLayouts/slideLayout105.xml"/><Relationship Id="rId4" Type="http://schemas.openxmlformats.org/officeDocument/2006/relationships/tags" Target="../tags/tag10.xml"/></Relationships>
</file>

<file path=ppt/slides/_rels/slide2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27.emf"/><Relationship Id="rId2" Type="http://schemas.openxmlformats.org/officeDocument/2006/relationships/tags" Target="../tags/tag11.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Layout" Target="../slideLayouts/slideLayout105.xml"/><Relationship Id="rId4" Type="http://schemas.openxmlformats.org/officeDocument/2006/relationships/tags" Target="../tags/tag1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3.xml"/></Relationships>
</file>

<file path=ppt/slides/_rels/slide23.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28.emf"/><Relationship Id="rId2" Type="http://schemas.openxmlformats.org/officeDocument/2006/relationships/tags" Target="../tags/tag14.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Layout" Target="../slideLayouts/slideLayout105.xml"/><Relationship Id="rId4" Type="http://schemas.openxmlformats.org/officeDocument/2006/relationships/tags" Target="../tags/tag16.xml"/></Relationships>
</file>

<file path=ppt/slides/_rels/slide24.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29.emf"/><Relationship Id="rId2" Type="http://schemas.openxmlformats.org/officeDocument/2006/relationships/tags" Target="../tags/tag17.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Layout" Target="../slideLayouts/slideLayout105.xml"/><Relationship Id="rId4" Type="http://schemas.openxmlformats.org/officeDocument/2006/relationships/tags" Target="../tags/tag19.xml"/></Relationships>
</file>

<file path=ppt/slides/_rels/slide25.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30.emf"/><Relationship Id="rId2" Type="http://schemas.openxmlformats.org/officeDocument/2006/relationships/tags" Target="../tags/tag20.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slideLayout" Target="../slideLayouts/slideLayout105.xml"/><Relationship Id="rId4" Type="http://schemas.openxmlformats.org/officeDocument/2006/relationships/tags" Target="../tags/tag22.xml"/></Relationships>
</file>

<file path=ppt/slides/_rels/slide26.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31.emf"/><Relationship Id="rId2" Type="http://schemas.openxmlformats.org/officeDocument/2006/relationships/tags" Target="../tags/tag23.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slideLayout" Target="../slideLayouts/slideLayout105.xml"/><Relationship Id="rId4" Type="http://schemas.openxmlformats.org/officeDocument/2006/relationships/tags" Target="../tags/tag2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6.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3.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hemeOverride" Target="../theme/themeOverride4.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038"/>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5699" y="2091902"/>
            <a:ext cx="9157245" cy="1989905"/>
          </a:xfrm>
          <a:prstGeom prst="rect">
            <a:avLst/>
          </a:prstGeom>
        </p:spPr>
      </p:pic>
    </p:spTree>
    <p:extLst>
      <p:ext uri="{BB962C8B-B14F-4D97-AF65-F5344CB8AC3E}">
        <p14:creationId xmlns:p14="http://schemas.microsoft.com/office/powerpoint/2010/main" val="289984001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303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73889" y="533947"/>
            <a:ext cx="6019144" cy="944628"/>
          </a:xfrm>
        </p:spPr>
        <p:txBody>
          <a:bodyPr>
            <a:normAutofit/>
          </a:bodyPr>
          <a:lstStyle/>
          <a:p>
            <a:r>
              <a:rPr lang="en-US" sz="4400" dirty="0">
                <a:solidFill>
                  <a:schemeClr val="bg1"/>
                </a:solidFill>
              </a:rPr>
              <a:t>Many Jurisdictions</a:t>
            </a:r>
          </a:p>
        </p:txBody>
      </p:sp>
      <p:pic>
        <p:nvPicPr>
          <p:cNvPr id="6" name="Picture 5" descr="Jurisdictions-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 y="0"/>
            <a:ext cx="5158759" cy="6858000"/>
          </a:xfrm>
          <a:prstGeom prst="rect">
            <a:avLst/>
          </a:prstGeom>
        </p:spPr>
      </p:pic>
      <p:sp>
        <p:nvSpPr>
          <p:cNvPr id="4" name="Title 1"/>
          <p:cNvSpPr txBox="1">
            <a:spLocks/>
          </p:cNvSpPr>
          <p:nvPr/>
        </p:nvSpPr>
        <p:spPr>
          <a:xfrm>
            <a:off x="6040617" y="1896160"/>
            <a:ext cx="4072212" cy="4352239"/>
          </a:xfrm>
          <a:prstGeom prst="rect">
            <a:avLst/>
          </a:prstGeom>
        </p:spPr>
        <p:txBody>
          <a:bodyPr vert="horz" lIns="91434" tIns="45718" rIns="91434" bIns="45718" rtlCol="0" anchor="ctr">
            <a:noAutofit/>
          </a:bodyPr>
          <a:lstStyle>
            <a:lvl1pPr algn="ctr" defTabSz="609585" rtl="0" eaLnBrk="1" latinLnBrk="0" hangingPunct="1">
              <a:spcBef>
                <a:spcPct val="0"/>
              </a:spcBef>
              <a:buNone/>
              <a:defRPr sz="5867" b="0" i="0" kern="1200">
                <a:solidFill>
                  <a:schemeClr val="tx1"/>
                </a:solidFill>
                <a:latin typeface="Calibri Light"/>
                <a:ea typeface="+mj-ea"/>
                <a:cs typeface="Calibri Light"/>
              </a:defRPr>
            </a:lvl1pPr>
          </a:lstStyle>
          <a:p>
            <a:pPr marL="457167" indent="-457167" algn="l">
              <a:buFont typeface="Arial" panose="020B0604020202020204" pitchFamily="34" charset="0"/>
              <a:buChar char="•"/>
            </a:pPr>
            <a:r>
              <a:rPr lang="en-US" sz="2800" b="1" dirty="0" err="1">
                <a:solidFill>
                  <a:schemeClr val="bg1"/>
                </a:solidFill>
              </a:rPr>
              <a:t>Bluffdale</a:t>
            </a:r>
            <a:endParaRPr lang="en-US" sz="2800" b="1" dirty="0">
              <a:solidFill>
                <a:schemeClr val="bg1"/>
              </a:solidFill>
            </a:endParaRPr>
          </a:p>
          <a:p>
            <a:pPr marL="457167" indent="-457167" algn="l">
              <a:buFont typeface="Arial" panose="020B0604020202020204" pitchFamily="34" charset="0"/>
              <a:buChar char="•"/>
            </a:pPr>
            <a:r>
              <a:rPr lang="en-US" sz="2800" b="1" dirty="0">
                <a:solidFill>
                  <a:schemeClr val="bg1"/>
                </a:solidFill>
              </a:rPr>
              <a:t>South Jordan</a:t>
            </a:r>
          </a:p>
          <a:p>
            <a:pPr marL="457167" indent="-457167" algn="l">
              <a:buFont typeface="Arial" panose="020B0604020202020204" pitchFamily="34" charset="0"/>
              <a:buChar char="•"/>
            </a:pPr>
            <a:r>
              <a:rPr lang="en-US" sz="2800" b="1" dirty="0">
                <a:solidFill>
                  <a:schemeClr val="bg1"/>
                </a:solidFill>
              </a:rPr>
              <a:t>Riverton</a:t>
            </a:r>
          </a:p>
          <a:p>
            <a:pPr marL="457167" indent="-457167" algn="l">
              <a:buFont typeface="Arial" panose="020B0604020202020204" pitchFamily="34" charset="0"/>
              <a:buChar char="•"/>
            </a:pPr>
            <a:r>
              <a:rPr lang="en-US" sz="2800" b="1" dirty="0">
                <a:solidFill>
                  <a:schemeClr val="bg1"/>
                </a:solidFill>
              </a:rPr>
              <a:t>Herriman</a:t>
            </a:r>
          </a:p>
          <a:p>
            <a:pPr marL="457167" indent="-457167" algn="l">
              <a:buFont typeface="Arial" panose="020B0604020202020204" pitchFamily="34" charset="0"/>
              <a:buChar char="•"/>
            </a:pPr>
            <a:r>
              <a:rPr lang="en-US" sz="2800" b="1" dirty="0">
                <a:solidFill>
                  <a:schemeClr val="bg1"/>
                </a:solidFill>
              </a:rPr>
              <a:t>Draper</a:t>
            </a:r>
          </a:p>
          <a:p>
            <a:pPr marL="457167" indent="-457167" algn="l">
              <a:buFont typeface="Arial" panose="020B0604020202020204" pitchFamily="34" charset="0"/>
              <a:buChar char="•"/>
            </a:pPr>
            <a:r>
              <a:rPr lang="en-US" sz="2800" b="1" dirty="0">
                <a:solidFill>
                  <a:schemeClr val="bg1"/>
                </a:solidFill>
              </a:rPr>
              <a:t>Lehi</a:t>
            </a:r>
          </a:p>
          <a:p>
            <a:pPr marL="457167" indent="-457167" algn="l">
              <a:buFont typeface="Arial" panose="020B0604020202020204" pitchFamily="34" charset="0"/>
              <a:buChar char="•"/>
            </a:pPr>
            <a:r>
              <a:rPr lang="en-US" sz="2800" b="1" dirty="0">
                <a:solidFill>
                  <a:schemeClr val="bg1"/>
                </a:solidFill>
              </a:rPr>
              <a:t>Saratoga Springs</a:t>
            </a:r>
          </a:p>
          <a:p>
            <a:pPr marL="457167" indent="-457167" algn="l">
              <a:buFont typeface="Arial" panose="020B0604020202020204" pitchFamily="34" charset="0"/>
              <a:buChar char="•"/>
            </a:pPr>
            <a:r>
              <a:rPr lang="en-US" sz="2800" b="1" dirty="0">
                <a:solidFill>
                  <a:schemeClr val="bg1"/>
                </a:solidFill>
              </a:rPr>
              <a:t>Sandy</a:t>
            </a:r>
          </a:p>
          <a:p>
            <a:pPr marL="457167" indent="-457167" algn="l">
              <a:buFont typeface="Arial" panose="020B0604020202020204" pitchFamily="34" charset="0"/>
              <a:buChar char="•"/>
            </a:pPr>
            <a:r>
              <a:rPr lang="en-US" sz="2800" b="1" dirty="0">
                <a:solidFill>
                  <a:schemeClr val="bg1"/>
                </a:solidFill>
              </a:rPr>
              <a:t>Salt Lake County</a:t>
            </a:r>
          </a:p>
          <a:p>
            <a:pPr marL="457167" indent="-457167" algn="l">
              <a:buFont typeface="Arial" panose="020B0604020202020204" pitchFamily="34" charset="0"/>
              <a:buChar char="•"/>
            </a:pPr>
            <a:r>
              <a:rPr lang="en-US" sz="2800" b="1" dirty="0">
                <a:solidFill>
                  <a:schemeClr val="bg1"/>
                </a:solidFill>
              </a:rPr>
              <a:t>Utah County</a:t>
            </a:r>
          </a:p>
          <a:p>
            <a:pPr marL="457167" indent="-457167" algn="l">
              <a:buFont typeface="Arial" panose="020B0604020202020204" pitchFamily="34" charset="0"/>
              <a:buChar char="•"/>
            </a:pPr>
            <a:r>
              <a:rPr lang="en-US" sz="2800" b="1" dirty="0">
                <a:solidFill>
                  <a:schemeClr val="bg1"/>
                </a:solidFill>
              </a:rPr>
              <a:t>State</a:t>
            </a:r>
          </a:p>
          <a:p>
            <a:pPr marL="457167" indent="-457167" algn="l">
              <a:buFont typeface="Arial" panose="020B0604020202020204" pitchFamily="34" charset="0"/>
              <a:buChar char="•"/>
            </a:pPr>
            <a:endParaRPr lang="en-US" sz="2800" b="1" dirty="0">
              <a:solidFill>
                <a:schemeClr val="bg1"/>
              </a:solidFill>
            </a:endParaRPr>
          </a:p>
        </p:txBody>
      </p:sp>
    </p:spTree>
    <p:extLst>
      <p:ext uri="{BB962C8B-B14F-4D97-AF65-F5344CB8AC3E}">
        <p14:creationId xmlns:p14="http://schemas.microsoft.com/office/powerpoint/2010/main" val="3786400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038"/>
        </a:solidFill>
        <a:effectLst/>
      </p:bgPr>
    </p:bg>
    <p:spTree>
      <p:nvGrpSpPr>
        <p:cNvPr id="1" name=""/>
        <p:cNvGrpSpPr/>
        <p:nvPr/>
      </p:nvGrpSpPr>
      <p:grpSpPr>
        <a:xfrm>
          <a:off x="0" y="0"/>
          <a:ext cx="0" cy="0"/>
          <a:chOff x="0" y="0"/>
          <a:chExt cx="0" cy="0"/>
        </a:xfrm>
      </p:grpSpPr>
      <p:pic>
        <p:nvPicPr>
          <p:cNvPr id="6" name="Picture 5" descr="Land Ownership-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 y="0"/>
            <a:ext cx="5158759" cy="6858000"/>
          </a:xfrm>
          <a:prstGeom prst="rect">
            <a:avLst/>
          </a:prstGeom>
        </p:spPr>
      </p:pic>
      <p:sp>
        <p:nvSpPr>
          <p:cNvPr id="8" name="Title 1"/>
          <p:cNvSpPr>
            <a:spLocks noGrp="1"/>
          </p:cNvSpPr>
          <p:nvPr>
            <p:ph type="title"/>
          </p:nvPr>
        </p:nvSpPr>
        <p:spPr>
          <a:xfrm>
            <a:off x="5573889" y="533947"/>
            <a:ext cx="6019144" cy="944628"/>
          </a:xfrm>
        </p:spPr>
        <p:txBody>
          <a:bodyPr>
            <a:normAutofit/>
          </a:bodyPr>
          <a:lstStyle/>
          <a:p>
            <a:r>
              <a:rPr lang="en-US" sz="4400" dirty="0">
                <a:solidFill>
                  <a:schemeClr val="bg1"/>
                </a:solidFill>
              </a:rPr>
              <a:t>A Myriad of Landowners</a:t>
            </a:r>
          </a:p>
        </p:txBody>
      </p:sp>
      <p:sp>
        <p:nvSpPr>
          <p:cNvPr id="9" name="Title 1"/>
          <p:cNvSpPr txBox="1">
            <a:spLocks/>
          </p:cNvSpPr>
          <p:nvPr/>
        </p:nvSpPr>
        <p:spPr>
          <a:xfrm>
            <a:off x="5487207" y="1393713"/>
            <a:ext cx="3156453" cy="4732219"/>
          </a:xfrm>
          <a:prstGeom prst="rect">
            <a:avLst/>
          </a:prstGeom>
        </p:spPr>
        <p:txBody>
          <a:bodyPr vert="horz" lIns="91434" tIns="45718" rIns="91434" bIns="45718" rtlCol="0" anchor="ctr">
            <a:noAutofit/>
          </a:bodyPr>
          <a:lstStyle>
            <a:lvl1pPr algn="ctr" defTabSz="609585" rtl="0" eaLnBrk="1" latinLnBrk="0" hangingPunct="1">
              <a:spcBef>
                <a:spcPct val="0"/>
              </a:spcBef>
              <a:buNone/>
              <a:defRPr sz="5867" b="0" i="0" kern="1200">
                <a:solidFill>
                  <a:schemeClr val="tx1"/>
                </a:solidFill>
                <a:latin typeface="Calibri Light"/>
                <a:ea typeface="+mj-ea"/>
                <a:cs typeface="Calibri Light"/>
              </a:defRPr>
            </a:lvl1pPr>
          </a:lstStyle>
          <a:p>
            <a:pPr marL="285730" marR="0" lvl="0" indent="-28573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Calibri Light"/>
                <a:ea typeface="+mj-ea"/>
                <a:cs typeface="Calibri Light"/>
              </a:rPr>
              <a:t>Draper City [4,423 acres]</a:t>
            </a:r>
          </a:p>
          <a:p>
            <a:pPr marL="285730" marR="0" lvl="0" indent="-28573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Calibri Light"/>
                <a:ea typeface="+mj-ea"/>
                <a:cs typeface="Calibri Light"/>
              </a:rPr>
              <a:t>Daybreak [4,354]</a:t>
            </a:r>
          </a:p>
          <a:p>
            <a:pPr marL="285730" marR="0" lvl="0" indent="-28573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Calibri Light"/>
                <a:ea typeface="+mj-ea"/>
                <a:cs typeface="Calibri Light"/>
              </a:rPr>
              <a:t>LDS Church [</a:t>
            </a:r>
            <a:r>
              <a:rPr lang="en-US" sz="2000" b="1" dirty="0">
                <a:solidFill>
                  <a:schemeClr val="bg1"/>
                </a:solidFill>
              </a:rPr>
              <a:t>3,833</a:t>
            </a:r>
            <a:r>
              <a:rPr kumimoji="0" lang="en-US" sz="2000" b="1" i="0" u="none" strike="noStrike" kern="1200" cap="none" spc="0" normalizeH="0" baseline="0" noProof="0" dirty="0">
                <a:ln>
                  <a:noFill/>
                </a:ln>
                <a:solidFill>
                  <a:schemeClr val="bg1"/>
                </a:solidFill>
                <a:effectLst/>
                <a:uLnTx/>
                <a:uFillTx/>
                <a:latin typeface="Calibri Light"/>
                <a:ea typeface="+mj-ea"/>
                <a:cs typeface="Calibri Light"/>
              </a:rPr>
              <a:t>]</a:t>
            </a:r>
          </a:p>
          <a:p>
            <a:pPr marL="285730" marR="0" lvl="0" indent="-28573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Calibri Light"/>
                <a:ea typeface="+mj-ea"/>
                <a:cs typeface="Calibri Light"/>
              </a:rPr>
              <a:t>Micron [1,724]</a:t>
            </a:r>
          </a:p>
          <a:p>
            <a:pPr marL="285730" marR="0" lvl="0" indent="-28573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Calibri Light"/>
                <a:ea typeface="+mj-ea"/>
                <a:cs typeface="Calibri Light"/>
              </a:rPr>
              <a:t>Geneva Rock [1,026]</a:t>
            </a:r>
          </a:p>
          <a:p>
            <a:pPr marL="285730" marR="0" lvl="0" indent="-28573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Calibri Light"/>
                <a:ea typeface="+mj-ea"/>
                <a:cs typeface="Calibri Light"/>
              </a:rPr>
              <a:t>Lehi City [778]</a:t>
            </a:r>
          </a:p>
          <a:p>
            <a:pPr marL="285730" marR="0" lvl="0" indent="-28573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Calibri Light"/>
                <a:ea typeface="+mj-ea"/>
                <a:cs typeface="Calibri Light"/>
              </a:rPr>
              <a:t>Holbrook Farms/Ivory [776]</a:t>
            </a:r>
          </a:p>
          <a:p>
            <a:pPr marL="285730" marR="0" lvl="0" indent="-28573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Calibri Light"/>
                <a:ea typeface="+mj-ea"/>
                <a:cs typeface="Calibri Light"/>
              </a:rPr>
              <a:t>Shirley Butterfield [643]</a:t>
            </a:r>
          </a:p>
          <a:p>
            <a:pPr marL="285730" marR="0" lvl="0" indent="-28573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Calibri Light"/>
                <a:ea typeface="+mj-ea"/>
                <a:cs typeface="Calibri Light"/>
              </a:rPr>
              <a:t>DAI Investments [632]</a:t>
            </a:r>
          </a:p>
          <a:p>
            <a:pPr marL="285730" marR="0" lvl="0" indent="-28573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err="1">
                <a:ln>
                  <a:noFill/>
                </a:ln>
                <a:solidFill>
                  <a:schemeClr val="bg1"/>
                </a:solidFill>
                <a:effectLst/>
                <a:uLnTx/>
                <a:uFillTx/>
                <a:latin typeface="Calibri Light"/>
                <a:ea typeface="+mj-ea"/>
                <a:cs typeface="Calibri Light"/>
              </a:rPr>
              <a:t>Staker</a:t>
            </a:r>
            <a:r>
              <a:rPr kumimoji="0" lang="en-US" sz="2000" b="1" i="0" u="none" strike="noStrike" kern="1200" cap="none" spc="0" normalizeH="0" baseline="0" noProof="0" dirty="0">
                <a:ln>
                  <a:noFill/>
                </a:ln>
                <a:solidFill>
                  <a:schemeClr val="bg1"/>
                </a:solidFill>
                <a:effectLst/>
                <a:uLnTx/>
                <a:uFillTx/>
                <a:latin typeface="Calibri Light"/>
                <a:ea typeface="+mj-ea"/>
                <a:cs typeface="Calibri Light"/>
              </a:rPr>
              <a:t> Parson [630]</a:t>
            </a:r>
          </a:p>
          <a:p>
            <a:pPr marL="285730" marR="0" lvl="0" indent="-28573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Calibri Light"/>
                <a:ea typeface="+mj-ea"/>
                <a:cs typeface="Calibri Light"/>
              </a:rPr>
              <a:t>Laguna Investments Company [629]</a:t>
            </a:r>
          </a:p>
          <a:p>
            <a:pPr marL="285730" indent="-285730" algn="l">
              <a:buFont typeface="Arial" panose="020B0604020202020204" pitchFamily="34" charset="0"/>
              <a:buChar char="•"/>
              <a:defRPr/>
            </a:pPr>
            <a:r>
              <a:rPr lang="en-US" sz="2000" b="1" dirty="0">
                <a:solidFill>
                  <a:schemeClr val="bg1"/>
                </a:solidFill>
              </a:rPr>
              <a:t>Prison Site [592]</a:t>
            </a:r>
          </a:p>
        </p:txBody>
      </p:sp>
      <p:sp>
        <p:nvSpPr>
          <p:cNvPr id="5" name="Title 1"/>
          <p:cNvSpPr txBox="1">
            <a:spLocks/>
          </p:cNvSpPr>
          <p:nvPr/>
        </p:nvSpPr>
        <p:spPr>
          <a:xfrm>
            <a:off x="8643660" y="1384188"/>
            <a:ext cx="3156453" cy="4732219"/>
          </a:xfrm>
          <a:prstGeom prst="rect">
            <a:avLst/>
          </a:prstGeom>
        </p:spPr>
        <p:txBody>
          <a:bodyPr vert="horz" lIns="91434" tIns="45718" rIns="91434" bIns="45718" rtlCol="0" anchor="ctr">
            <a:noAutofit/>
          </a:bodyPr>
          <a:lstStyle>
            <a:lvl1pPr algn="ctr" defTabSz="609585" rtl="0" eaLnBrk="1" latinLnBrk="0" hangingPunct="1">
              <a:spcBef>
                <a:spcPct val="0"/>
              </a:spcBef>
              <a:buNone/>
              <a:defRPr sz="5867" b="0" i="0" kern="1200">
                <a:solidFill>
                  <a:schemeClr val="tx1"/>
                </a:solidFill>
                <a:latin typeface="Calibri Light"/>
                <a:ea typeface="+mj-ea"/>
                <a:cs typeface="Calibri Light"/>
              </a:defRPr>
            </a:lvl1pPr>
          </a:lstStyle>
          <a:p>
            <a:pPr marL="285730" marR="0" lvl="0" indent="-28573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err="1">
                <a:ln>
                  <a:noFill/>
                </a:ln>
                <a:solidFill>
                  <a:schemeClr val="bg1"/>
                </a:solidFill>
                <a:effectLst/>
                <a:uLnTx/>
                <a:uFillTx/>
                <a:latin typeface="Calibri Light"/>
                <a:ea typeface="+mj-ea"/>
                <a:cs typeface="Calibri Light"/>
              </a:rPr>
              <a:t>Rosecrest</a:t>
            </a:r>
            <a:r>
              <a:rPr kumimoji="0" lang="en-US" sz="2000" b="1" i="0" u="none" strike="noStrike" kern="1200" cap="none" spc="0" normalizeH="0" baseline="0" noProof="0" dirty="0">
                <a:ln>
                  <a:noFill/>
                </a:ln>
                <a:solidFill>
                  <a:schemeClr val="bg1"/>
                </a:solidFill>
                <a:effectLst/>
                <a:uLnTx/>
                <a:uFillTx/>
                <a:latin typeface="Calibri Light"/>
                <a:ea typeface="+mj-ea"/>
                <a:cs typeface="Calibri Light"/>
              </a:rPr>
              <a:t> Communities</a:t>
            </a:r>
          </a:p>
          <a:p>
            <a:pPr marL="285730" marR="0" lvl="0" indent="-28573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b="1" dirty="0">
                <a:solidFill>
                  <a:schemeClr val="bg1"/>
                </a:solidFill>
              </a:rPr>
              <a:t>Traverse/</a:t>
            </a:r>
            <a:r>
              <a:rPr lang="en-US" sz="2000" b="1" dirty="0" err="1">
                <a:solidFill>
                  <a:schemeClr val="bg1"/>
                </a:solidFill>
              </a:rPr>
              <a:t>Truimph</a:t>
            </a:r>
            <a:r>
              <a:rPr lang="en-US" sz="2000" b="1" dirty="0">
                <a:solidFill>
                  <a:schemeClr val="bg1"/>
                </a:solidFill>
              </a:rPr>
              <a:t>/Forge</a:t>
            </a:r>
          </a:p>
          <a:p>
            <a:pPr marL="285730" marR="0" lvl="0" indent="-28573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b="1" dirty="0">
                <a:solidFill>
                  <a:schemeClr val="bg1"/>
                </a:solidFill>
              </a:rPr>
              <a:t>Wasatch Properties</a:t>
            </a:r>
          </a:p>
          <a:p>
            <a:pPr marL="285730" marR="0" lvl="0" indent="-28573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Calibri Light"/>
                <a:ea typeface="+mj-ea"/>
                <a:cs typeface="Calibri Light"/>
              </a:rPr>
              <a:t>Western</a:t>
            </a:r>
            <a:r>
              <a:rPr kumimoji="0" lang="en-US" sz="2000" b="1" i="0" u="none" strike="noStrike" kern="1200" cap="none" spc="0" normalizeH="0" noProof="0" dirty="0">
                <a:ln>
                  <a:noFill/>
                </a:ln>
                <a:solidFill>
                  <a:schemeClr val="bg1"/>
                </a:solidFill>
                <a:effectLst/>
                <a:uLnTx/>
                <a:uFillTx/>
                <a:latin typeface="Calibri Light"/>
                <a:ea typeface="+mj-ea"/>
                <a:cs typeface="Calibri Light"/>
              </a:rPr>
              <a:t> States Ventures</a:t>
            </a:r>
            <a:endParaRPr kumimoji="0" lang="en-US" sz="2000" b="1" i="0" u="none" strike="noStrike" kern="1200" cap="none" spc="0" normalizeH="0" baseline="0" noProof="0" dirty="0">
              <a:ln>
                <a:noFill/>
              </a:ln>
              <a:solidFill>
                <a:schemeClr val="bg1"/>
              </a:solidFill>
              <a:effectLst/>
              <a:uLnTx/>
              <a:uFillTx/>
              <a:latin typeface="Calibri Light"/>
              <a:ea typeface="+mj-ea"/>
              <a:cs typeface="Calibri Light"/>
            </a:endParaRPr>
          </a:p>
          <a:p>
            <a:pPr marL="285730" marR="0" lvl="0" indent="-28573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Calibri Light"/>
                <a:ea typeface="+mj-ea"/>
                <a:cs typeface="Calibri Light"/>
              </a:rPr>
              <a:t>Perry &amp; Associates</a:t>
            </a:r>
          </a:p>
          <a:p>
            <a:pPr marL="285730" marR="0" lvl="0" indent="-28573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b="1" dirty="0">
                <a:solidFill>
                  <a:schemeClr val="bg1"/>
                </a:solidFill>
              </a:rPr>
              <a:t>DR Horton</a:t>
            </a:r>
            <a:endParaRPr kumimoji="0" lang="en-US" sz="2000" b="1" i="0" u="none" strike="noStrike" kern="1200" cap="none" spc="0" normalizeH="0" baseline="0" noProof="0" dirty="0">
              <a:ln>
                <a:noFill/>
              </a:ln>
              <a:solidFill>
                <a:schemeClr val="bg1"/>
              </a:solidFill>
              <a:effectLst/>
              <a:uLnTx/>
              <a:uFillTx/>
              <a:latin typeface="Calibri Light"/>
              <a:ea typeface="+mj-ea"/>
              <a:cs typeface="Calibri Light"/>
            </a:endParaRPr>
          </a:p>
          <a:p>
            <a:pPr marL="285730" marR="0" lvl="0" indent="-28573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Calibri Light"/>
                <a:ea typeface="+mj-ea"/>
                <a:cs typeface="Calibri Light"/>
              </a:rPr>
              <a:t>IM Flash</a:t>
            </a:r>
          </a:p>
          <a:p>
            <a:pPr marL="285730" marR="0" lvl="0" indent="-28573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Calibri Light"/>
                <a:ea typeface="+mj-ea"/>
                <a:cs typeface="Calibri Light"/>
              </a:rPr>
              <a:t>The Gardner Company</a:t>
            </a:r>
          </a:p>
          <a:p>
            <a:pPr marL="285730" marR="0" lvl="0" indent="-28573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Calibri Light"/>
                <a:ea typeface="+mj-ea"/>
                <a:cs typeface="Calibri Light"/>
              </a:rPr>
              <a:t>Camp Williams</a:t>
            </a:r>
          </a:p>
          <a:p>
            <a:pPr marL="285730" marR="0" lvl="0" indent="-28573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Calibri Light"/>
                <a:ea typeface="+mj-ea"/>
                <a:cs typeface="Calibri Light"/>
              </a:rPr>
              <a:t>NSA</a:t>
            </a:r>
          </a:p>
          <a:p>
            <a:pPr marL="285730" marR="0" lvl="0" indent="-28573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err="1">
                <a:ln>
                  <a:noFill/>
                </a:ln>
                <a:solidFill>
                  <a:schemeClr val="bg1"/>
                </a:solidFill>
                <a:effectLst/>
                <a:uLnTx/>
                <a:uFillTx/>
                <a:latin typeface="Calibri Light"/>
                <a:ea typeface="+mj-ea"/>
                <a:cs typeface="Calibri Light"/>
              </a:rPr>
              <a:t>Ebay</a:t>
            </a:r>
            <a:endParaRPr kumimoji="0" lang="en-US" sz="2000" b="1" i="0" u="none" strike="noStrike" kern="1200" cap="none" spc="0" normalizeH="0" baseline="0" noProof="0" dirty="0">
              <a:ln>
                <a:noFill/>
              </a:ln>
              <a:solidFill>
                <a:schemeClr val="bg1"/>
              </a:solidFill>
              <a:effectLst/>
              <a:uLnTx/>
              <a:uFillTx/>
              <a:latin typeface="Calibri Light"/>
              <a:ea typeface="+mj-ea"/>
              <a:cs typeface="Calibri Light"/>
            </a:endParaRPr>
          </a:p>
          <a:p>
            <a:pPr marL="285730" marR="0" lvl="0" indent="-28573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Calibri Light"/>
                <a:ea typeface="+mj-ea"/>
                <a:cs typeface="Calibri Light"/>
              </a:rPr>
              <a:t>Young Living</a:t>
            </a:r>
          </a:p>
          <a:p>
            <a:pPr marL="285730" marR="0" lvl="0" indent="-28573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Calibri Light"/>
                <a:ea typeface="+mj-ea"/>
                <a:cs typeface="Calibri Light"/>
              </a:rPr>
              <a:t>DJ Investment Group</a:t>
            </a:r>
          </a:p>
          <a:p>
            <a:pPr marL="285730" marR="0" lvl="0" indent="-28573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Calibri Light"/>
                <a:ea typeface="+mj-ea"/>
                <a:cs typeface="Calibri Light"/>
              </a:rPr>
              <a:t>Thanksgiving Point</a:t>
            </a:r>
          </a:p>
          <a:p>
            <a:pPr marL="285730" marR="0" lvl="0" indent="-28573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b="1" dirty="0">
                <a:solidFill>
                  <a:schemeClr val="bg1"/>
                </a:solidFill>
              </a:rPr>
              <a:t>Boyer Company</a:t>
            </a:r>
            <a:endParaRPr kumimoji="0" lang="en-US" sz="2000" b="1" i="0" u="none" strike="noStrike" kern="1200" cap="none" spc="0" normalizeH="0" baseline="0" noProof="0" dirty="0">
              <a:ln>
                <a:noFill/>
              </a:ln>
              <a:solidFill>
                <a:schemeClr val="bg1"/>
              </a:solidFill>
              <a:effectLst/>
              <a:uLnTx/>
              <a:uFillTx/>
              <a:latin typeface="Calibri Light"/>
              <a:ea typeface="+mj-ea"/>
              <a:cs typeface="Calibri Light"/>
            </a:endParaRPr>
          </a:p>
        </p:txBody>
      </p:sp>
    </p:spTree>
    <p:extLst>
      <p:ext uri="{BB962C8B-B14F-4D97-AF65-F5344CB8AC3E}">
        <p14:creationId xmlns:p14="http://schemas.microsoft.com/office/powerpoint/2010/main" val="3894203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038"/>
        </a:solidFill>
        <a:effectLst/>
      </p:bgPr>
    </p:bg>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006633082"/>
              </p:ext>
            </p:extLst>
          </p:nvPr>
        </p:nvGraphicFramePr>
        <p:xfrm>
          <a:off x="685801" y="643945"/>
          <a:ext cx="10972800" cy="4237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28133" y="5300133"/>
            <a:ext cx="3437467" cy="1261884"/>
          </a:xfrm>
          <a:prstGeom prst="rect">
            <a:avLst/>
          </a:prstGeom>
          <a:solidFill>
            <a:srgbClr val="FFB3B3"/>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DELIVERABLES: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rPr>
              <a:t>Conceptual vision/goals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rPr>
              <a:t>Analysis of best practices, markets, etc.</a:t>
            </a:r>
          </a:p>
        </p:txBody>
      </p:sp>
      <p:sp>
        <p:nvSpPr>
          <p:cNvPr id="4" name="TextBox 3"/>
          <p:cNvSpPr txBox="1"/>
          <p:nvPr/>
        </p:nvSpPr>
        <p:spPr>
          <a:xfrm>
            <a:off x="4470401" y="5300133"/>
            <a:ext cx="3390366" cy="1261884"/>
          </a:xfrm>
          <a:prstGeom prst="rect">
            <a:avLst/>
          </a:prstGeom>
          <a:solidFill>
            <a:srgbClr val="FEDFA8"/>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DELIVERABLES: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rPr>
              <a:t>Well-analyzed scenarios and findings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rPr>
              <a:t>Initial financing concepts</a:t>
            </a:r>
          </a:p>
        </p:txBody>
      </p:sp>
      <p:sp>
        <p:nvSpPr>
          <p:cNvPr id="5" name="TextBox 4"/>
          <p:cNvSpPr txBox="1"/>
          <p:nvPr/>
        </p:nvSpPr>
        <p:spPr>
          <a:xfrm>
            <a:off x="8255000" y="5300133"/>
            <a:ext cx="3437467" cy="1261884"/>
          </a:xfrm>
          <a:prstGeom prst="rect">
            <a:avLst/>
          </a:prstGeom>
          <a:solidFill>
            <a:srgbClr val="ABEFEA"/>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DELIVERABLES: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rPr>
              <a:t>Vision and implementation plan</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rPr>
              <a:t>Implementation underway</a:t>
            </a:r>
          </a:p>
        </p:txBody>
      </p:sp>
    </p:spTree>
    <p:extLst>
      <p:ext uri="{BB962C8B-B14F-4D97-AF65-F5344CB8AC3E}">
        <p14:creationId xmlns:p14="http://schemas.microsoft.com/office/powerpoint/2010/main" val="1019925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rgbClr val="003038"/>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Tree>
    <p:extLst>
      <p:ext uri="{BB962C8B-B14F-4D97-AF65-F5344CB8AC3E}">
        <p14:creationId xmlns:p14="http://schemas.microsoft.com/office/powerpoint/2010/main" val="288880227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3038"/>
        </a:solidFill>
        <a:effectLst/>
      </p:bgPr>
    </p:bg>
    <p:spTree>
      <p:nvGrpSpPr>
        <p:cNvPr id="1" name=""/>
        <p:cNvGrpSpPr/>
        <p:nvPr/>
      </p:nvGrpSpPr>
      <p:grpSpPr>
        <a:xfrm>
          <a:off x="0" y="0"/>
          <a:ext cx="0" cy="0"/>
          <a:chOff x="0" y="0"/>
          <a:chExt cx="0" cy="0"/>
        </a:xfrm>
      </p:grpSpPr>
      <p:sp>
        <p:nvSpPr>
          <p:cNvPr id="2" name="TextBox 1"/>
          <p:cNvSpPr txBox="1"/>
          <p:nvPr/>
        </p:nvSpPr>
        <p:spPr>
          <a:xfrm>
            <a:off x="1988884" y="253575"/>
            <a:ext cx="8214232" cy="769441"/>
          </a:xfrm>
          <a:prstGeom prst="rect">
            <a:avLst/>
          </a:prstGeom>
          <a:noFill/>
        </p:spPr>
        <p:txBody>
          <a:bodyPr wrap="square" rtlCol="0">
            <a:spAutoFit/>
          </a:bodyPr>
          <a:lstStyle/>
          <a:p>
            <a:pPr algn="ctr"/>
            <a:r>
              <a:rPr lang="en-US" sz="4400" dirty="0">
                <a:solidFill>
                  <a:schemeClr val="bg1"/>
                </a:solidFill>
              </a:rPr>
              <a:t>Three Key Components of Success</a:t>
            </a:r>
          </a:p>
        </p:txBody>
      </p:sp>
      <p:graphicFrame>
        <p:nvGraphicFramePr>
          <p:cNvPr id="3" name="Diagram 2"/>
          <p:cNvGraphicFramePr/>
          <p:nvPr>
            <p:extLst>
              <p:ext uri="{D42A27DB-BD31-4B8C-83A1-F6EECF244321}">
                <p14:modId xmlns:p14="http://schemas.microsoft.com/office/powerpoint/2010/main" val="3065312659"/>
              </p:ext>
            </p:extLst>
          </p:nvPr>
        </p:nvGraphicFramePr>
        <p:xfrm>
          <a:off x="645459" y="1144919"/>
          <a:ext cx="11003536" cy="54006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4310378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3038"/>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1" y="40489"/>
            <a:ext cx="12192000" cy="944628"/>
          </a:xfrm>
          <a:prstGeom prst="rect">
            <a:avLst/>
          </a:prstGeom>
        </p:spPr>
        <p:txBody>
          <a:bodyPr>
            <a:noAutofit/>
          </a:bodyPr>
          <a:lstStyle>
            <a:lvl1pPr algn="ctr" defTabSz="609539" rtl="0" eaLnBrk="1" latinLnBrk="0" hangingPunct="1">
              <a:spcBef>
                <a:spcPct val="0"/>
              </a:spcBef>
              <a:buNone/>
              <a:defRPr sz="5900" b="0" i="0" kern="1200">
                <a:solidFill>
                  <a:schemeClr val="bg1"/>
                </a:solidFill>
                <a:latin typeface="Calibri Light"/>
                <a:ea typeface="+mj-ea"/>
                <a:cs typeface="Calibri Light"/>
              </a:defRPr>
            </a:lvl1pPr>
          </a:lstStyle>
          <a:p>
            <a:pPr marL="0" marR="0" lvl="0" indent="0" algn="ctr" defTabSz="609539"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Light"/>
                <a:ea typeface="+mj-ea"/>
              </a:rPr>
              <a:t>Biggest Challenges</a:t>
            </a:r>
            <a:endParaRPr kumimoji="0" lang="en-US" sz="8000" b="0" i="0" u="none" strike="noStrike" kern="1200" cap="none" spc="0" normalizeH="0" baseline="0" noProof="0" dirty="0">
              <a:ln>
                <a:noFill/>
              </a:ln>
              <a:solidFill>
                <a:prstClr val="white"/>
              </a:solidFill>
              <a:effectLst/>
              <a:uLnTx/>
              <a:uFillTx/>
              <a:latin typeface="Calibri Light"/>
              <a:ea typeface="+mj-ea"/>
            </a:endParaRPr>
          </a:p>
        </p:txBody>
      </p:sp>
      <p:graphicFrame>
        <p:nvGraphicFramePr>
          <p:cNvPr id="2" name="Table 1"/>
          <p:cNvGraphicFramePr>
            <a:graphicFrameLocks noGrp="1"/>
          </p:cNvGraphicFramePr>
          <p:nvPr>
            <p:extLst>
              <p:ext uri="{D42A27DB-BD31-4B8C-83A1-F6EECF244321}">
                <p14:modId xmlns:p14="http://schemas.microsoft.com/office/powerpoint/2010/main" val="3066709259"/>
              </p:ext>
            </p:extLst>
          </p:nvPr>
        </p:nvGraphicFramePr>
        <p:xfrm>
          <a:off x="2322041" y="1092307"/>
          <a:ext cx="7547920" cy="5251344"/>
        </p:xfrm>
        <a:graphic>
          <a:graphicData uri="http://schemas.openxmlformats.org/drawingml/2006/table">
            <a:tbl>
              <a:tblPr>
                <a:tableStyleId>{D7AC3CCA-C797-4891-BE02-D94E43425B78}</a:tableStyleId>
              </a:tblPr>
              <a:tblGrid>
                <a:gridCol w="6499348">
                  <a:extLst>
                    <a:ext uri="{9D8B030D-6E8A-4147-A177-3AD203B41FA5}">
                      <a16:colId xmlns:a16="http://schemas.microsoft.com/office/drawing/2014/main" val="2328410500"/>
                    </a:ext>
                  </a:extLst>
                </a:gridCol>
                <a:gridCol w="1048572">
                  <a:extLst>
                    <a:ext uri="{9D8B030D-6E8A-4147-A177-3AD203B41FA5}">
                      <a16:colId xmlns:a16="http://schemas.microsoft.com/office/drawing/2014/main" val="2761091200"/>
                    </a:ext>
                  </a:extLst>
                </a:gridCol>
              </a:tblGrid>
              <a:tr h="250064">
                <a:tc>
                  <a:txBody>
                    <a:bodyPr/>
                    <a:lstStyle/>
                    <a:p>
                      <a:pPr algn="l" fontAlgn="b"/>
                      <a:r>
                        <a:rPr lang="en-US" sz="1400" b="0" u="none" strike="noStrike" dirty="0">
                          <a:effectLst/>
                        </a:rPr>
                        <a:t>Transportation -- congestion</a:t>
                      </a:r>
                      <a:endParaRPr lang="en-US" sz="1400" b="0" i="0" u="none" strike="noStrike" dirty="0">
                        <a:solidFill>
                          <a:srgbClr val="000000"/>
                        </a:solidFill>
                        <a:effectLst/>
                        <a:latin typeface="Calibri" panose="020F0502020204030204" pitchFamily="34" charset="0"/>
                      </a:endParaRPr>
                    </a:p>
                  </a:txBody>
                  <a:tcPr marL="11785" marR="11785" marT="11785" marB="0" anchor="b"/>
                </a:tc>
                <a:tc>
                  <a:txBody>
                    <a:bodyPr/>
                    <a:lstStyle/>
                    <a:p>
                      <a:pPr algn="ctr" fontAlgn="b"/>
                      <a:r>
                        <a:rPr lang="en-US" sz="1400" b="1" u="none" strike="noStrike">
                          <a:effectLst/>
                        </a:rPr>
                        <a:t>46</a:t>
                      </a:r>
                      <a:endParaRPr lang="en-US" sz="1400" b="1" i="0" u="none" strike="noStrike">
                        <a:solidFill>
                          <a:srgbClr val="000000"/>
                        </a:solidFill>
                        <a:effectLst/>
                        <a:latin typeface="Calibri" panose="020F0502020204030204" pitchFamily="34" charset="0"/>
                      </a:endParaRPr>
                    </a:p>
                  </a:txBody>
                  <a:tcPr marL="11785" marR="11785" marT="11785" marB="0" anchor="b"/>
                </a:tc>
                <a:extLst>
                  <a:ext uri="{0D108BD9-81ED-4DB2-BD59-A6C34878D82A}">
                    <a16:rowId xmlns:a16="http://schemas.microsoft.com/office/drawing/2014/main" val="3368935076"/>
                  </a:ext>
                </a:extLst>
              </a:tr>
              <a:tr h="250064">
                <a:tc>
                  <a:txBody>
                    <a:bodyPr/>
                    <a:lstStyle/>
                    <a:p>
                      <a:pPr algn="l" fontAlgn="b"/>
                      <a:r>
                        <a:rPr lang="en-US" sz="1400" b="0" u="none" strike="noStrike">
                          <a:effectLst/>
                        </a:rPr>
                        <a:t>Funding (transportation)</a:t>
                      </a:r>
                      <a:endParaRPr lang="en-US" sz="1400" b="0" i="0" u="none" strike="noStrike">
                        <a:solidFill>
                          <a:srgbClr val="000000"/>
                        </a:solidFill>
                        <a:effectLst/>
                        <a:latin typeface="Calibri" panose="020F0502020204030204" pitchFamily="34" charset="0"/>
                      </a:endParaRPr>
                    </a:p>
                  </a:txBody>
                  <a:tcPr marL="11785" marR="11785" marT="11785" marB="0" anchor="b"/>
                </a:tc>
                <a:tc>
                  <a:txBody>
                    <a:bodyPr/>
                    <a:lstStyle/>
                    <a:p>
                      <a:pPr algn="ctr" fontAlgn="b"/>
                      <a:r>
                        <a:rPr lang="en-US" sz="1400" b="1" u="none" strike="noStrike">
                          <a:effectLst/>
                        </a:rPr>
                        <a:t>29</a:t>
                      </a:r>
                      <a:endParaRPr lang="en-US" sz="1400" b="1" i="0" u="none" strike="noStrike">
                        <a:solidFill>
                          <a:srgbClr val="000000"/>
                        </a:solidFill>
                        <a:effectLst/>
                        <a:latin typeface="Calibri" panose="020F0502020204030204" pitchFamily="34" charset="0"/>
                      </a:endParaRPr>
                    </a:p>
                  </a:txBody>
                  <a:tcPr marL="11785" marR="11785" marT="11785" marB="0" anchor="b"/>
                </a:tc>
                <a:extLst>
                  <a:ext uri="{0D108BD9-81ED-4DB2-BD59-A6C34878D82A}">
                    <a16:rowId xmlns:a16="http://schemas.microsoft.com/office/drawing/2014/main" val="1240890645"/>
                  </a:ext>
                </a:extLst>
              </a:tr>
              <a:tr h="250064">
                <a:tc>
                  <a:txBody>
                    <a:bodyPr/>
                    <a:lstStyle/>
                    <a:p>
                      <a:pPr algn="l" fontAlgn="b"/>
                      <a:r>
                        <a:rPr lang="en-US" sz="1400" b="0" u="none" strike="noStrike">
                          <a:effectLst/>
                        </a:rPr>
                        <a:t>Land use coordination between markets, developers, cities, public</a:t>
                      </a:r>
                      <a:endParaRPr lang="en-US" sz="1400" b="0" i="0" u="none" strike="noStrike">
                        <a:solidFill>
                          <a:srgbClr val="000000"/>
                        </a:solidFill>
                        <a:effectLst/>
                        <a:latin typeface="Calibri" panose="020F0502020204030204" pitchFamily="34" charset="0"/>
                      </a:endParaRPr>
                    </a:p>
                  </a:txBody>
                  <a:tcPr marL="11785" marR="11785" marT="11785" marB="0" anchor="b"/>
                </a:tc>
                <a:tc>
                  <a:txBody>
                    <a:bodyPr/>
                    <a:lstStyle/>
                    <a:p>
                      <a:pPr algn="ctr" fontAlgn="b"/>
                      <a:r>
                        <a:rPr lang="en-US" sz="1400" b="1" u="none" strike="noStrike">
                          <a:effectLst/>
                        </a:rPr>
                        <a:t>21</a:t>
                      </a:r>
                      <a:endParaRPr lang="en-US" sz="1400" b="1" i="0" u="none" strike="noStrike">
                        <a:solidFill>
                          <a:srgbClr val="000000"/>
                        </a:solidFill>
                        <a:effectLst/>
                        <a:latin typeface="Calibri" panose="020F0502020204030204" pitchFamily="34" charset="0"/>
                      </a:endParaRPr>
                    </a:p>
                  </a:txBody>
                  <a:tcPr marL="11785" marR="11785" marT="11785" marB="0" anchor="b"/>
                </a:tc>
                <a:extLst>
                  <a:ext uri="{0D108BD9-81ED-4DB2-BD59-A6C34878D82A}">
                    <a16:rowId xmlns:a16="http://schemas.microsoft.com/office/drawing/2014/main" val="1723458191"/>
                  </a:ext>
                </a:extLst>
              </a:tr>
              <a:tr h="250064">
                <a:tc>
                  <a:txBody>
                    <a:bodyPr/>
                    <a:lstStyle/>
                    <a:p>
                      <a:pPr algn="l" fontAlgn="b"/>
                      <a:r>
                        <a:rPr lang="en-US" sz="1400" b="0" u="none" strike="noStrike" dirty="0">
                          <a:effectLst/>
                        </a:rPr>
                        <a:t>Air quality</a:t>
                      </a:r>
                      <a:endParaRPr lang="en-US" sz="1400" b="0" i="0" u="none" strike="noStrike" dirty="0">
                        <a:solidFill>
                          <a:srgbClr val="000000"/>
                        </a:solidFill>
                        <a:effectLst/>
                        <a:latin typeface="Calibri" panose="020F0502020204030204" pitchFamily="34" charset="0"/>
                      </a:endParaRPr>
                    </a:p>
                  </a:txBody>
                  <a:tcPr marL="11785" marR="11785" marT="11785" marB="0" anchor="b"/>
                </a:tc>
                <a:tc>
                  <a:txBody>
                    <a:bodyPr/>
                    <a:lstStyle/>
                    <a:p>
                      <a:pPr algn="ctr" fontAlgn="b"/>
                      <a:r>
                        <a:rPr lang="en-US" sz="1400" b="1" u="none" strike="noStrike">
                          <a:effectLst/>
                        </a:rPr>
                        <a:t>19</a:t>
                      </a:r>
                      <a:endParaRPr lang="en-US" sz="1400" b="1" i="0" u="none" strike="noStrike">
                        <a:solidFill>
                          <a:srgbClr val="000000"/>
                        </a:solidFill>
                        <a:effectLst/>
                        <a:latin typeface="Calibri" panose="020F0502020204030204" pitchFamily="34" charset="0"/>
                      </a:endParaRPr>
                    </a:p>
                  </a:txBody>
                  <a:tcPr marL="11785" marR="11785" marT="11785" marB="0" anchor="b"/>
                </a:tc>
                <a:extLst>
                  <a:ext uri="{0D108BD9-81ED-4DB2-BD59-A6C34878D82A}">
                    <a16:rowId xmlns:a16="http://schemas.microsoft.com/office/drawing/2014/main" val="1671903968"/>
                  </a:ext>
                </a:extLst>
              </a:tr>
              <a:tr h="250064">
                <a:tc>
                  <a:txBody>
                    <a:bodyPr/>
                    <a:lstStyle/>
                    <a:p>
                      <a:pPr algn="l" fontAlgn="b"/>
                      <a:r>
                        <a:rPr lang="en-US" sz="1400" b="0" u="none" strike="noStrike">
                          <a:effectLst/>
                        </a:rPr>
                        <a:t>Protecting the feel of the area, preserving open space</a:t>
                      </a:r>
                      <a:endParaRPr lang="en-US" sz="1400" b="0" i="0" u="none" strike="noStrike">
                        <a:solidFill>
                          <a:srgbClr val="000000"/>
                        </a:solidFill>
                        <a:effectLst/>
                        <a:latin typeface="Calibri" panose="020F0502020204030204" pitchFamily="34" charset="0"/>
                      </a:endParaRPr>
                    </a:p>
                  </a:txBody>
                  <a:tcPr marL="11785" marR="11785" marT="11785" marB="0" anchor="b"/>
                </a:tc>
                <a:tc>
                  <a:txBody>
                    <a:bodyPr/>
                    <a:lstStyle/>
                    <a:p>
                      <a:pPr algn="ctr" fontAlgn="b"/>
                      <a:r>
                        <a:rPr lang="en-US" sz="1400" b="1" u="none" strike="noStrike">
                          <a:effectLst/>
                        </a:rPr>
                        <a:t>19</a:t>
                      </a:r>
                      <a:endParaRPr lang="en-US" sz="1400" b="1" i="0" u="none" strike="noStrike">
                        <a:solidFill>
                          <a:srgbClr val="000000"/>
                        </a:solidFill>
                        <a:effectLst/>
                        <a:latin typeface="Calibri" panose="020F0502020204030204" pitchFamily="34" charset="0"/>
                      </a:endParaRPr>
                    </a:p>
                  </a:txBody>
                  <a:tcPr marL="11785" marR="11785" marT="11785" marB="0" anchor="b"/>
                </a:tc>
                <a:extLst>
                  <a:ext uri="{0D108BD9-81ED-4DB2-BD59-A6C34878D82A}">
                    <a16:rowId xmlns:a16="http://schemas.microsoft.com/office/drawing/2014/main" val="4134189357"/>
                  </a:ext>
                </a:extLst>
              </a:tr>
              <a:tr h="250064">
                <a:tc>
                  <a:txBody>
                    <a:bodyPr/>
                    <a:lstStyle/>
                    <a:p>
                      <a:pPr algn="l" fontAlgn="b"/>
                      <a:r>
                        <a:rPr lang="en-US" sz="1400" b="0" u="none" strike="noStrike" dirty="0">
                          <a:effectLst/>
                        </a:rPr>
                        <a:t>Water supply &amp; distribution</a:t>
                      </a:r>
                      <a:endParaRPr lang="en-US" sz="1400" b="0" i="0" u="none" strike="noStrike" dirty="0">
                        <a:solidFill>
                          <a:srgbClr val="000000"/>
                        </a:solidFill>
                        <a:effectLst/>
                        <a:latin typeface="Calibri" panose="020F0502020204030204" pitchFamily="34" charset="0"/>
                      </a:endParaRPr>
                    </a:p>
                  </a:txBody>
                  <a:tcPr marL="11785" marR="11785" marT="11785" marB="0" anchor="b"/>
                </a:tc>
                <a:tc>
                  <a:txBody>
                    <a:bodyPr/>
                    <a:lstStyle/>
                    <a:p>
                      <a:pPr algn="ctr" fontAlgn="b"/>
                      <a:r>
                        <a:rPr lang="en-US" sz="1400" b="1" u="none" strike="noStrike">
                          <a:effectLst/>
                        </a:rPr>
                        <a:t>15</a:t>
                      </a:r>
                      <a:endParaRPr lang="en-US" sz="1400" b="1" i="0" u="none" strike="noStrike">
                        <a:solidFill>
                          <a:srgbClr val="000000"/>
                        </a:solidFill>
                        <a:effectLst/>
                        <a:latin typeface="Calibri" panose="020F0502020204030204" pitchFamily="34" charset="0"/>
                      </a:endParaRPr>
                    </a:p>
                  </a:txBody>
                  <a:tcPr marL="11785" marR="11785" marT="11785" marB="0" anchor="b"/>
                </a:tc>
                <a:extLst>
                  <a:ext uri="{0D108BD9-81ED-4DB2-BD59-A6C34878D82A}">
                    <a16:rowId xmlns:a16="http://schemas.microsoft.com/office/drawing/2014/main" val="2212812611"/>
                  </a:ext>
                </a:extLst>
              </a:tr>
              <a:tr h="250064">
                <a:tc>
                  <a:txBody>
                    <a:bodyPr/>
                    <a:lstStyle/>
                    <a:p>
                      <a:pPr algn="l" fontAlgn="b"/>
                      <a:r>
                        <a:rPr lang="en-US" sz="1400" b="0" u="none" strike="noStrike">
                          <a:effectLst/>
                        </a:rPr>
                        <a:t>Local jurisdiction coordination</a:t>
                      </a:r>
                      <a:endParaRPr lang="en-US" sz="1400" b="0" i="0" u="none" strike="noStrike">
                        <a:solidFill>
                          <a:srgbClr val="000000"/>
                        </a:solidFill>
                        <a:effectLst/>
                        <a:latin typeface="Calibri" panose="020F0502020204030204" pitchFamily="34" charset="0"/>
                      </a:endParaRPr>
                    </a:p>
                  </a:txBody>
                  <a:tcPr marL="11785" marR="11785" marT="11785" marB="0" anchor="b"/>
                </a:tc>
                <a:tc>
                  <a:txBody>
                    <a:bodyPr/>
                    <a:lstStyle/>
                    <a:p>
                      <a:pPr algn="ctr" fontAlgn="b"/>
                      <a:r>
                        <a:rPr lang="en-US" sz="1400" b="1" u="none" strike="noStrike">
                          <a:effectLst/>
                        </a:rPr>
                        <a:t>15</a:t>
                      </a:r>
                      <a:endParaRPr lang="en-US" sz="1400" b="1" i="0" u="none" strike="noStrike">
                        <a:solidFill>
                          <a:srgbClr val="000000"/>
                        </a:solidFill>
                        <a:effectLst/>
                        <a:latin typeface="Calibri" panose="020F0502020204030204" pitchFamily="34" charset="0"/>
                      </a:endParaRPr>
                    </a:p>
                  </a:txBody>
                  <a:tcPr marL="11785" marR="11785" marT="11785" marB="0" anchor="b"/>
                </a:tc>
                <a:extLst>
                  <a:ext uri="{0D108BD9-81ED-4DB2-BD59-A6C34878D82A}">
                    <a16:rowId xmlns:a16="http://schemas.microsoft.com/office/drawing/2014/main" val="2269375508"/>
                  </a:ext>
                </a:extLst>
              </a:tr>
              <a:tr h="250064">
                <a:tc>
                  <a:txBody>
                    <a:bodyPr/>
                    <a:lstStyle/>
                    <a:p>
                      <a:pPr algn="l" fontAlgn="b"/>
                      <a:r>
                        <a:rPr lang="en-US" sz="1400" b="0" u="none" strike="noStrike">
                          <a:effectLst/>
                        </a:rPr>
                        <a:t>Housing affordability</a:t>
                      </a:r>
                      <a:endParaRPr lang="en-US" sz="1400" b="0" i="0" u="none" strike="noStrike">
                        <a:solidFill>
                          <a:srgbClr val="000000"/>
                        </a:solidFill>
                        <a:effectLst/>
                        <a:latin typeface="Calibri" panose="020F0502020204030204" pitchFamily="34" charset="0"/>
                      </a:endParaRPr>
                    </a:p>
                  </a:txBody>
                  <a:tcPr marL="11785" marR="11785" marT="11785" marB="0" anchor="b"/>
                </a:tc>
                <a:tc>
                  <a:txBody>
                    <a:bodyPr/>
                    <a:lstStyle/>
                    <a:p>
                      <a:pPr algn="ctr" fontAlgn="b"/>
                      <a:r>
                        <a:rPr lang="en-US" sz="1400" b="1" u="none" strike="noStrike">
                          <a:effectLst/>
                        </a:rPr>
                        <a:t>13</a:t>
                      </a:r>
                      <a:endParaRPr lang="en-US" sz="1400" b="1" i="0" u="none" strike="noStrike">
                        <a:solidFill>
                          <a:srgbClr val="000000"/>
                        </a:solidFill>
                        <a:effectLst/>
                        <a:latin typeface="Calibri" panose="020F0502020204030204" pitchFamily="34" charset="0"/>
                      </a:endParaRPr>
                    </a:p>
                  </a:txBody>
                  <a:tcPr marL="11785" marR="11785" marT="11785" marB="0" anchor="b"/>
                </a:tc>
                <a:extLst>
                  <a:ext uri="{0D108BD9-81ED-4DB2-BD59-A6C34878D82A}">
                    <a16:rowId xmlns:a16="http://schemas.microsoft.com/office/drawing/2014/main" val="3409409843"/>
                  </a:ext>
                </a:extLst>
              </a:tr>
              <a:tr h="250064">
                <a:tc>
                  <a:txBody>
                    <a:bodyPr/>
                    <a:lstStyle/>
                    <a:p>
                      <a:pPr algn="l" fontAlgn="b"/>
                      <a:r>
                        <a:rPr lang="en-US" sz="1400" b="0" u="none" strike="noStrike">
                          <a:effectLst/>
                        </a:rPr>
                        <a:t>Recreational opportunities</a:t>
                      </a:r>
                      <a:endParaRPr lang="en-US" sz="1400" b="0" i="0" u="none" strike="noStrike">
                        <a:solidFill>
                          <a:srgbClr val="000000"/>
                        </a:solidFill>
                        <a:effectLst/>
                        <a:latin typeface="Calibri" panose="020F0502020204030204" pitchFamily="34" charset="0"/>
                      </a:endParaRPr>
                    </a:p>
                  </a:txBody>
                  <a:tcPr marL="11785" marR="11785" marT="11785" marB="0" anchor="b"/>
                </a:tc>
                <a:tc>
                  <a:txBody>
                    <a:bodyPr/>
                    <a:lstStyle/>
                    <a:p>
                      <a:pPr algn="ctr" fontAlgn="b"/>
                      <a:r>
                        <a:rPr lang="en-US" sz="1400" b="1" u="none" strike="noStrike">
                          <a:effectLst/>
                        </a:rPr>
                        <a:t>10</a:t>
                      </a:r>
                      <a:endParaRPr lang="en-US" sz="1400" b="1" i="0" u="none" strike="noStrike">
                        <a:solidFill>
                          <a:srgbClr val="000000"/>
                        </a:solidFill>
                        <a:effectLst/>
                        <a:latin typeface="Calibri" panose="020F0502020204030204" pitchFamily="34" charset="0"/>
                      </a:endParaRPr>
                    </a:p>
                  </a:txBody>
                  <a:tcPr marL="11785" marR="11785" marT="11785" marB="0" anchor="b"/>
                </a:tc>
                <a:extLst>
                  <a:ext uri="{0D108BD9-81ED-4DB2-BD59-A6C34878D82A}">
                    <a16:rowId xmlns:a16="http://schemas.microsoft.com/office/drawing/2014/main" val="3341828122"/>
                  </a:ext>
                </a:extLst>
              </a:tr>
              <a:tr h="250064">
                <a:tc>
                  <a:txBody>
                    <a:bodyPr/>
                    <a:lstStyle/>
                    <a:p>
                      <a:pPr algn="l" fontAlgn="b"/>
                      <a:r>
                        <a:rPr lang="en-US" sz="1400" b="0" u="none" strike="noStrike" dirty="0">
                          <a:effectLst/>
                        </a:rPr>
                        <a:t>Ensure private sector success</a:t>
                      </a:r>
                      <a:endParaRPr lang="en-US" sz="1400" b="0" i="0" u="none" strike="noStrike" dirty="0">
                        <a:solidFill>
                          <a:srgbClr val="000000"/>
                        </a:solidFill>
                        <a:effectLst/>
                        <a:latin typeface="Calibri" panose="020F0502020204030204" pitchFamily="34" charset="0"/>
                      </a:endParaRPr>
                    </a:p>
                  </a:txBody>
                  <a:tcPr marL="11785" marR="11785" marT="11785" marB="0" anchor="b"/>
                </a:tc>
                <a:tc>
                  <a:txBody>
                    <a:bodyPr/>
                    <a:lstStyle/>
                    <a:p>
                      <a:pPr algn="ctr" fontAlgn="b"/>
                      <a:r>
                        <a:rPr lang="en-US" sz="1400" b="1" u="none" strike="noStrike">
                          <a:effectLst/>
                        </a:rPr>
                        <a:t>8</a:t>
                      </a:r>
                      <a:endParaRPr lang="en-US" sz="1400" b="1" i="0" u="none" strike="noStrike">
                        <a:solidFill>
                          <a:srgbClr val="000000"/>
                        </a:solidFill>
                        <a:effectLst/>
                        <a:latin typeface="Calibri" panose="020F0502020204030204" pitchFamily="34" charset="0"/>
                      </a:endParaRPr>
                    </a:p>
                  </a:txBody>
                  <a:tcPr marL="11785" marR="11785" marT="11785" marB="0" anchor="b"/>
                </a:tc>
                <a:extLst>
                  <a:ext uri="{0D108BD9-81ED-4DB2-BD59-A6C34878D82A}">
                    <a16:rowId xmlns:a16="http://schemas.microsoft.com/office/drawing/2014/main" val="2576668505"/>
                  </a:ext>
                </a:extLst>
              </a:tr>
              <a:tr h="250064">
                <a:tc>
                  <a:txBody>
                    <a:bodyPr/>
                    <a:lstStyle/>
                    <a:p>
                      <a:pPr algn="l" fontAlgn="b"/>
                      <a:r>
                        <a:rPr lang="en-US" sz="1400" b="0" u="none" strike="noStrike">
                          <a:effectLst/>
                        </a:rPr>
                        <a:t>Not overshooting the market</a:t>
                      </a:r>
                      <a:endParaRPr lang="en-US" sz="1400" b="0" i="0" u="none" strike="noStrike">
                        <a:solidFill>
                          <a:srgbClr val="000000"/>
                        </a:solidFill>
                        <a:effectLst/>
                        <a:latin typeface="Calibri" panose="020F0502020204030204" pitchFamily="34" charset="0"/>
                      </a:endParaRPr>
                    </a:p>
                  </a:txBody>
                  <a:tcPr marL="11785" marR="11785" marT="11785" marB="0" anchor="b"/>
                </a:tc>
                <a:tc>
                  <a:txBody>
                    <a:bodyPr/>
                    <a:lstStyle/>
                    <a:p>
                      <a:pPr algn="ctr" fontAlgn="b"/>
                      <a:r>
                        <a:rPr lang="en-US" sz="1400" b="1" u="none" strike="noStrike">
                          <a:effectLst/>
                        </a:rPr>
                        <a:t>6</a:t>
                      </a:r>
                      <a:endParaRPr lang="en-US" sz="1400" b="1" i="0" u="none" strike="noStrike">
                        <a:solidFill>
                          <a:srgbClr val="000000"/>
                        </a:solidFill>
                        <a:effectLst/>
                        <a:latin typeface="Calibri" panose="020F0502020204030204" pitchFamily="34" charset="0"/>
                      </a:endParaRPr>
                    </a:p>
                  </a:txBody>
                  <a:tcPr marL="11785" marR="11785" marT="11785" marB="0" anchor="b"/>
                </a:tc>
                <a:extLst>
                  <a:ext uri="{0D108BD9-81ED-4DB2-BD59-A6C34878D82A}">
                    <a16:rowId xmlns:a16="http://schemas.microsoft.com/office/drawing/2014/main" val="3849952193"/>
                  </a:ext>
                </a:extLst>
              </a:tr>
              <a:tr h="250064">
                <a:tc>
                  <a:txBody>
                    <a:bodyPr/>
                    <a:lstStyle/>
                    <a:p>
                      <a:pPr algn="l" fontAlgn="b"/>
                      <a:r>
                        <a:rPr lang="en-US" sz="1400" b="0" u="none" strike="noStrike">
                          <a:effectLst/>
                        </a:rPr>
                        <a:t>East-west transportation</a:t>
                      </a:r>
                      <a:endParaRPr lang="en-US" sz="1400" b="0" i="0" u="none" strike="noStrike">
                        <a:solidFill>
                          <a:srgbClr val="000000"/>
                        </a:solidFill>
                        <a:effectLst/>
                        <a:latin typeface="Calibri" panose="020F0502020204030204" pitchFamily="34" charset="0"/>
                      </a:endParaRPr>
                    </a:p>
                  </a:txBody>
                  <a:tcPr marL="11785" marR="11785" marT="11785" marB="0" anchor="b"/>
                </a:tc>
                <a:tc>
                  <a:txBody>
                    <a:bodyPr/>
                    <a:lstStyle/>
                    <a:p>
                      <a:pPr algn="ctr" fontAlgn="b"/>
                      <a:r>
                        <a:rPr lang="en-US" sz="1400" b="1" u="none" strike="noStrike">
                          <a:effectLst/>
                        </a:rPr>
                        <a:t>5</a:t>
                      </a:r>
                      <a:endParaRPr lang="en-US" sz="1400" b="1" i="0" u="none" strike="noStrike">
                        <a:solidFill>
                          <a:srgbClr val="000000"/>
                        </a:solidFill>
                        <a:effectLst/>
                        <a:latin typeface="Calibri" panose="020F0502020204030204" pitchFamily="34" charset="0"/>
                      </a:endParaRPr>
                    </a:p>
                  </a:txBody>
                  <a:tcPr marL="11785" marR="11785" marT="11785" marB="0" anchor="b"/>
                </a:tc>
                <a:extLst>
                  <a:ext uri="{0D108BD9-81ED-4DB2-BD59-A6C34878D82A}">
                    <a16:rowId xmlns:a16="http://schemas.microsoft.com/office/drawing/2014/main" val="31083982"/>
                  </a:ext>
                </a:extLst>
              </a:tr>
              <a:tr h="250064">
                <a:tc>
                  <a:txBody>
                    <a:bodyPr/>
                    <a:lstStyle/>
                    <a:p>
                      <a:pPr algn="l" fontAlgn="b"/>
                      <a:r>
                        <a:rPr lang="en-US" sz="1400" b="0" u="none" strike="noStrike">
                          <a:effectLst/>
                        </a:rPr>
                        <a:t>Public buy-in, credibility</a:t>
                      </a:r>
                      <a:endParaRPr lang="en-US" sz="1400" b="0" i="0" u="none" strike="noStrike">
                        <a:solidFill>
                          <a:srgbClr val="000000"/>
                        </a:solidFill>
                        <a:effectLst/>
                        <a:latin typeface="Calibri" panose="020F0502020204030204" pitchFamily="34" charset="0"/>
                      </a:endParaRPr>
                    </a:p>
                  </a:txBody>
                  <a:tcPr marL="11785" marR="11785" marT="11785" marB="0" anchor="b"/>
                </a:tc>
                <a:tc>
                  <a:txBody>
                    <a:bodyPr/>
                    <a:lstStyle/>
                    <a:p>
                      <a:pPr algn="ctr" fontAlgn="b"/>
                      <a:r>
                        <a:rPr lang="en-US" sz="1400" b="1" u="none" strike="noStrike">
                          <a:effectLst/>
                        </a:rPr>
                        <a:t>4</a:t>
                      </a:r>
                      <a:endParaRPr lang="en-US" sz="1400" b="1" i="0" u="none" strike="noStrike">
                        <a:solidFill>
                          <a:srgbClr val="000000"/>
                        </a:solidFill>
                        <a:effectLst/>
                        <a:latin typeface="Calibri" panose="020F0502020204030204" pitchFamily="34" charset="0"/>
                      </a:endParaRPr>
                    </a:p>
                  </a:txBody>
                  <a:tcPr marL="11785" marR="11785" marT="11785" marB="0" anchor="b"/>
                </a:tc>
                <a:extLst>
                  <a:ext uri="{0D108BD9-81ED-4DB2-BD59-A6C34878D82A}">
                    <a16:rowId xmlns:a16="http://schemas.microsoft.com/office/drawing/2014/main" val="3123168677"/>
                  </a:ext>
                </a:extLst>
              </a:tr>
              <a:tr h="250064">
                <a:tc>
                  <a:txBody>
                    <a:bodyPr/>
                    <a:lstStyle/>
                    <a:p>
                      <a:pPr algn="l" fontAlgn="b"/>
                      <a:r>
                        <a:rPr lang="en-US" sz="1400" b="0" u="none" strike="noStrike">
                          <a:effectLst/>
                        </a:rPr>
                        <a:t>Overregulation of land use policy</a:t>
                      </a:r>
                      <a:endParaRPr lang="en-US" sz="1400" b="0" i="0" u="none" strike="noStrike">
                        <a:solidFill>
                          <a:srgbClr val="000000"/>
                        </a:solidFill>
                        <a:effectLst/>
                        <a:latin typeface="Calibri" panose="020F0502020204030204" pitchFamily="34" charset="0"/>
                      </a:endParaRPr>
                    </a:p>
                  </a:txBody>
                  <a:tcPr marL="11785" marR="11785" marT="11785" marB="0" anchor="b"/>
                </a:tc>
                <a:tc>
                  <a:txBody>
                    <a:bodyPr/>
                    <a:lstStyle/>
                    <a:p>
                      <a:pPr algn="ctr" fontAlgn="b"/>
                      <a:r>
                        <a:rPr lang="en-US" sz="1400" b="1" u="none" strike="noStrike">
                          <a:effectLst/>
                        </a:rPr>
                        <a:t>3</a:t>
                      </a:r>
                      <a:endParaRPr lang="en-US" sz="1400" b="1" i="0" u="none" strike="noStrike">
                        <a:solidFill>
                          <a:srgbClr val="000000"/>
                        </a:solidFill>
                        <a:effectLst/>
                        <a:latin typeface="Calibri" panose="020F0502020204030204" pitchFamily="34" charset="0"/>
                      </a:endParaRPr>
                    </a:p>
                  </a:txBody>
                  <a:tcPr marL="11785" marR="11785" marT="11785" marB="0" anchor="b"/>
                </a:tc>
                <a:extLst>
                  <a:ext uri="{0D108BD9-81ED-4DB2-BD59-A6C34878D82A}">
                    <a16:rowId xmlns:a16="http://schemas.microsoft.com/office/drawing/2014/main" val="598230932"/>
                  </a:ext>
                </a:extLst>
              </a:tr>
              <a:tr h="250064">
                <a:tc>
                  <a:txBody>
                    <a:bodyPr/>
                    <a:lstStyle/>
                    <a:p>
                      <a:pPr algn="l" fontAlgn="b"/>
                      <a:r>
                        <a:rPr lang="en-US" sz="1400" b="0" u="none" strike="noStrike" dirty="0">
                          <a:effectLst/>
                        </a:rPr>
                        <a:t>Conflicting interests</a:t>
                      </a:r>
                      <a:endParaRPr lang="en-US" sz="1400" b="0" i="0" u="none" strike="noStrike" dirty="0">
                        <a:solidFill>
                          <a:srgbClr val="000000"/>
                        </a:solidFill>
                        <a:effectLst/>
                        <a:latin typeface="Calibri" panose="020F0502020204030204" pitchFamily="34" charset="0"/>
                      </a:endParaRPr>
                    </a:p>
                  </a:txBody>
                  <a:tcPr marL="11785" marR="11785" marT="11785" marB="0" anchor="b"/>
                </a:tc>
                <a:tc>
                  <a:txBody>
                    <a:bodyPr/>
                    <a:lstStyle/>
                    <a:p>
                      <a:pPr algn="ctr" fontAlgn="b"/>
                      <a:r>
                        <a:rPr lang="en-US" sz="1400" b="1" u="none" strike="noStrike">
                          <a:effectLst/>
                        </a:rPr>
                        <a:t>2</a:t>
                      </a:r>
                      <a:endParaRPr lang="en-US" sz="1400" b="1" i="0" u="none" strike="noStrike">
                        <a:solidFill>
                          <a:srgbClr val="000000"/>
                        </a:solidFill>
                        <a:effectLst/>
                        <a:latin typeface="Calibri" panose="020F0502020204030204" pitchFamily="34" charset="0"/>
                      </a:endParaRPr>
                    </a:p>
                  </a:txBody>
                  <a:tcPr marL="11785" marR="11785" marT="11785" marB="0" anchor="b"/>
                </a:tc>
                <a:extLst>
                  <a:ext uri="{0D108BD9-81ED-4DB2-BD59-A6C34878D82A}">
                    <a16:rowId xmlns:a16="http://schemas.microsoft.com/office/drawing/2014/main" val="2539282155"/>
                  </a:ext>
                </a:extLst>
              </a:tr>
              <a:tr h="250064">
                <a:tc>
                  <a:txBody>
                    <a:bodyPr/>
                    <a:lstStyle/>
                    <a:p>
                      <a:pPr algn="l" fontAlgn="b"/>
                      <a:r>
                        <a:rPr lang="en-US" sz="1400" b="0" u="none" strike="noStrike">
                          <a:effectLst/>
                        </a:rPr>
                        <a:t>Identity &amp; placemaking</a:t>
                      </a:r>
                      <a:endParaRPr lang="en-US" sz="1400" b="0" i="0" u="none" strike="noStrike">
                        <a:solidFill>
                          <a:srgbClr val="000000"/>
                        </a:solidFill>
                        <a:effectLst/>
                        <a:latin typeface="Calibri" panose="020F0502020204030204" pitchFamily="34" charset="0"/>
                      </a:endParaRPr>
                    </a:p>
                  </a:txBody>
                  <a:tcPr marL="11785" marR="11785" marT="11785" marB="0" anchor="b"/>
                </a:tc>
                <a:tc>
                  <a:txBody>
                    <a:bodyPr/>
                    <a:lstStyle/>
                    <a:p>
                      <a:pPr algn="ctr" fontAlgn="b"/>
                      <a:r>
                        <a:rPr lang="en-US" sz="1400" b="1" u="none" strike="noStrike" dirty="0">
                          <a:effectLst/>
                        </a:rPr>
                        <a:t>1</a:t>
                      </a:r>
                      <a:endParaRPr lang="en-US" sz="1400" b="1" i="0" u="none" strike="noStrike" dirty="0">
                        <a:solidFill>
                          <a:srgbClr val="000000"/>
                        </a:solidFill>
                        <a:effectLst/>
                        <a:latin typeface="Calibri" panose="020F0502020204030204" pitchFamily="34" charset="0"/>
                      </a:endParaRPr>
                    </a:p>
                  </a:txBody>
                  <a:tcPr marL="11785" marR="11785" marT="11785" marB="0" anchor="b"/>
                </a:tc>
                <a:extLst>
                  <a:ext uri="{0D108BD9-81ED-4DB2-BD59-A6C34878D82A}">
                    <a16:rowId xmlns:a16="http://schemas.microsoft.com/office/drawing/2014/main" val="3465478354"/>
                  </a:ext>
                </a:extLst>
              </a:tr>
              <a:tr h="250064">
                <a:tc>
                  <a:txBody>
                    <a:bodyPr/>
                    <a:lstStyle/>
                    <a:p>
                      <a:pPr algn="l" fontAlgn="b"/>
                      <a:r>
                        <a:rPr lang="en-US" sz="1400" b="0" u="none" strike="noStrike" dirty="0">
                          <a:effectLst/>
                        </a:rPr>
                        <a:t>Low connectivity</a:t>
                      </a:r>
                      <a:endParaRPr lang="en-US" sz="1400" b="0" i="0" u="none" strike="noStrike" dirty="0">
                        <a:solidFill>
                          <a:srgbClr val="000000"/>
                        </a:solidFill>
                        <a:effectLst/>
                        <a:latin typeface="Calibri" panose="020F0502020204030204" pitchFamily="34" charset="0"/>
                      </a:endParaRPr>
                    </a:p>
                  </a:txBody>
                  <a:tcPr marL="11785" marR="11785" marT="11785" marB="0" anchor="b"/>
                </a:tc>
                <a:tc>
                  <a:txBody>
                    <a:bodyPr/>
                    <a:lstStyle/>
                    <a:p>
                      <a:pPr algn="ctr" fontAlgn="b"/>
                      <a:r>
                        <a:rPr lang="en-US" sz="1400" b="1" u="none" strike="noStrike">
                          <a:effectLst/>
                        </a:rPr>
                        <a:t>1</a:t>
                      </a:r>
                      <a:endParaRPr lang="en-US" sz="1400" b="1" i="0" u="none" strike="noStrike">
                        <a:solidFill>
                          <a:srgbClr val="000000"/>
                        </a:solidFill>
                        <a:effectLst/>
                        <a:latin typeface="Calibri" panose="020F0502020204030204" pitchFamily="34" charset="0"/>
                      </a:endParaRPr>
                    </a:p>
                  </a:txBody>
                  <a:tcPr marL="11785" marR="11785" marT="11785" marB="0" anchor="b"/>
                </a:tc>
                <a:extLst>
                  <a:ext uri="{0D108BD9-81ED-4DB2-BD59-A6C34878D82A}">
                    <a16:rowId xmlns:a16="http://schemas.microsoft.com/office/drawing/2014/main" val="4100534297"/>
                  </a:ext>
                </a:extLst>
              </a:tr>
              <a:tr h="250064">
                <a:tc>
                  <a:txBody>
                    <a:bodyPr/>
                    <a:lstStyle/>
                    <a:p>
                      <a:pPr algn="l" fontAlgn="b"/>
                      <a:r>
                        <a:rPr lang="en-US" sz="1400" b="0" u="none" strike="noStrike">
                          <a:effectLst/>
                        </a:rPr>
                        <a:t>NIMBYism</a:t>
                      </a:r>
                      <a:endParaRPr lang="en-US" sz="1400" b="0" i="0" u="none" strike="noStrike">
                        <a:solidFill>
                          <a:srgbClr val="000000"/>
                        </a:solidFill>
                        <a:effectLst/>
                        <a:latin typeface="Calibri" panose="020F0502020204030204" pitchFamily="34" charset="0"/>
                      </a:endParaRPr>
                    </a:p>
                  </a:txBody>
                  <a:tcPr marL="11785" marR="11785" marT="11785" marB="0" anchor="b"/>
                </a:tc>
                <a:tc>
                  <a:txBody>
                    <a:bodyPr/>
                    <a:lstStyle/>
                    <a:p>
                      <a:pPr algn="ctr" fontAlgn="b"/>
                      <a:r>
                        <a:rPr lang="en-US" sz="1400" b="1" u="none" strike="noStrike">
                          <a:effectLst/>
                        </a:rPr>
                        <a:t>1</a:t>
                      </a:r>
                      <a:endParaRPr lang="en-US" sz="1400" b="1" i="0" u="none" strike="noStrike">
                        <a:solidFill>
                          <a:srgbClr val="000000"/>
                        </a:solidFill>
                        <a:effectLst/>
                        <a:latin typeface="Calibri" panose="020F0502020204030204" pitchFamily="34" charset="0"/>
                      </a:endParaRPr>
                    </a:p>
                  </a:txBody>
                  <a:tcPr marL="11785" marR="11785" marT="11785" marB="0" anchor="b"/>
                </a:tc>
                <a:extLst>
                  <a:ext uri="{0D108BD9-81ED-4DB2-BD59-A6C34878D82A}">
                    <a16:rowId xmlns:a16="http://schemas.microsoft.com/office/drawing/2014/main" val="2200322676"/>
                  </a:ext>
                </a:extLst>
              </a:tr>
              <a:tr h="250064">
                <a:tc>
                  <a:txBody>
                    <a:bodyPr/>
                    <a:lstStyle/>
                    <a:p>
                      <a:pPr algn="l" fontAlgn="b"/>
                      <a:r>
                        <a:rPr lang="en-US" sz="1400" b="0" u="none" strike="noStrike">
                          <a:effectLst/>
                        </a:rPr>
                        <a:t>Short Timeline</a:t>
                      </a:r>
                      <a:endParaRPr lang="en-US" sz="1400" b="0" i="0" u="none" strike="noStrike">
                        <a:solidFill>
                          <a:srgbClr val="000000"/>
                        </a:solidFill>
                        <a:effectLst/>
                        <a:latin typeface="Calibri" panose="020F0502020204030204" pitchFamily="34" charset="0"/>
                      </a:endParaRPr>
                    </a:p>
                  </a:txBody>
                  <a:tcPr marL="11785" marR="11785" marT="11785" marB="0" anchor="b"/>
                </a:tc>
                <a:tc>
                  <a:txBody>
                    <a:bodyPr/>
                    <a:lstStyle/>
                    <a:p>
                      <a:pPr algn="ctr" fontAlgn="b"/>
                      <a:r>
                        <a:rPr lang="en-US" sz="1400" b="1" u="none" strike="noStrike">
                          <a:effectLst/>
                        </a:rPr>
                        <a:t>1</a:t>
                      </a:r>
                      <a:endParaRPr lang="en-US" sz="1400" b="1" i="0" u="none" strike="noStrike">
                        <a:solidFill>
                          <a:srgbClr val="000000"/>
                        </a:solidFill>
                        <a:effectLst/>
                        <a:latin typeface="Calibri" panose="020F0502020204030204" pitchFamily="34" charset="0"/>
                      </a:endParaRPr>
                    </a:p>
                  </a:txBody>
                  <a:tcPr marL="11785" marR="11785" marT="11785" marB="0" anchor="b"/>
                </a:tc>
                <a:extLst>
                  <a:ext uri="{0D108BD9-81ED-4DB2-BD59-A6C34878D82A}">
                    <a16:rowId xmlns:a16="http://schemas.microsoft.com/office/drawing/2014/main" val="1047750548"/>
                  </a:ext>
                </a:extLst>
              </a:tr>
              <a:tr h="250064">
                <a:tc>
                  <a:txBody>
                    <a:bodyPr/>
                    <a:lstStyle/>
                    <a:p>
                      <a:pPr algn="l" fontAlgn="b"/>
                      <a:r>
                        <a:rPr lang="en-US" sz="1400" b="0" u="none" strike="noStrike">
                          <a:effectLst/>
                        </a:rPr>
                        <a:t>Difficulty bringing infrastucture to region</a:t>
                      </a:r>
                      <a:endParaRPr lang="en-US" sz="1400" b="0" i="0" u="none" strike="noStrike">
                        <a:solidFill>
                          <a:srgbClr val="000000"/>
                        </a:solidFill>
                        <a:effectLst/>
                        <a:latin typeface="Calibri" panose="020F0502020204030204" pitchFamily="34" charset="0"/>
                      </a:endParaRPr>
                    </a:p>
                  </a:txBody>
                  <a:tcPr marL="11785" marR="11785" marT="11785" marB="0" anchor="b"/>
                </a:tc>
                <a:tc>
                  <a:txBody>
                    <a:bodyPr/>
                    <a:lstStyle/>
                    <a:p>
                      <a:pPr algn="ctr" fontAlgn="b"/>
                      <a:r>
                        <a:rPr lang="en-US" sz="1400" b="1" u="none" strike="noStrike">
                          <a:effectLst/>
                        </a:rPr>
                        <a:t>0</a:t>
                      </a:r>
                      <a:endParaRPr lang="en-US" sz="1400" b="1" i="0" u="none" strike="noStrike">
                        <a:solidFill>
                          <a:srgbClr val="000000"/>
                        </a:solidFill>
                        <a:effectLst/>
                        <a:latin typeface="Calibri" panose="020F0502020204030204" pitchFamily="34" charset="0"/>
                      </a:endParaRPr>
                    </a:p>
                  </a:txBody>
                  <a:tcPr marL="11785" marR="11785" marT="11785" marB="0" anchor="b"/>
                </a:tc>
                <a:extLst>
                  <a:ext uri="{0D108BD9-81ED-4DB2-BD59-A6C34878D82A}">
                    <a16:rowId xmlns:a16="http://schemas.microsoft.com/office/drawing/2014/main" val="3678025810"/>
                  </a:ext>
                </a:extLst>
              </a:tr>
              <a:tr h="250064">
                <a:tc>
                  <a:txBody>
                    <a:bodyPr/>
                    <a:lstStyle/>
                    <a:p>
                      <a:pPr algn="l" fontAlgn="b"/>
                      <a:r>
                        <a:rPr lang="en-US" sz="1400" b="0" u="none" strike="noStrike" dirty="0">
                          <a:effectLst/>
                        </a:rPr>
                        <a:t>Attracting workers/younger generations to move to the region</a:t>
                      </a:r>
                      <a:endParaRPr lang="en-US" sz="1400" b="0" i="0" u="none" strike="noStrike" dirty="0">
                        <a:solidFill>
                          <a:srgbClr val="000000"/>
                        </a:solidFill>
                        <a:effectLst/>
                        <a:latin typeface="Calibri" panose="020F0502020204030204" pitchFamily="34" charset="0"/>
                      </a:endParaRPr>
                    </a:p>
                  </a:txBody>
                  <a:tcPr marL="11785" marR="11785" marT="11785" marB="0" anchor="b"/>
                </a:tc>
                <a:tc>
                  <a:txBody>
                    <a:bodyPr/>
                    <a:lstStyle/>
                    <a:p>
                      <a:pPr algn="ctr" fontAlgn="b"/>
                      <a:r>
                        <a:rPr lang="en-US" sz="1400" b="1" u="none" strike="noStrike" dirty="0">
                          <a:effectLst/>
                        </a:rPr>
                        <a:t>0</a:t>
                      </a:r>
                      <a:endParaRPr lang="en-US" sz="1400" b="1" i="0" u="none" strike="noStrike" dirty="0">
                        <a:solidFill>
                          <a:srgbClr val="000000"/>
                        </a:solidFill>
                        <a:effectLst/>
                        <a:latin typeface="Calibri" panose="020F0502020204030204" pitchFamily="34" charset="0"/>
                      </a:endParaRPr>
                    </a:p>
                  </a:txBody>
                  <a:tcPr marL="11785" marR="11785" marT="11785" marB="0" anchor="b"/>
                </a:tc>
                <a:extLst>
                  <a:ext uri="{0D108BD9-81ED-4DB2-BD59-A6C34878D82A}">
                    <a16:rowId xmlns:a16="http://schemas.microsoft.com/office/drawing/2014/main" val="46814747"/>
                  </a:ext>
                </a:extLst>
              </a:tr>
            </a:tbl>
          </a:graphicData>
        </a:graphic>
      </p:graphicFrame>
    </p:spTree>
    <p:extLst>
      <p:ext uri="{BB962C8B-B14F-4D97-AF65-F5344CB8AC3E}">
        <p14:creationId xmlns:p14="http://schemas.microsoft.com/office/powerpoint/2010/main" val="338628543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3038"/>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2323069" y="-57975"/>
            <a:ext cx="6858001" cy="795581"/>
          </a:xfrm>
          <a:prstGeom prst="rect">
            <a:avLst/>
          </a:prstGeom>
        </p:spPr>
        <p:txBody>
          <a:bodyPr>
            <a:noAutofit/>
          </a:bodyPr>
          <a:lstStyle>
            <a:lvl1pPr algn="ctr" defTabSz="609539" rtl="0" eaLnBrk="1" latinLnBrk="0" hangingPunct="1">
              <a:spcBef>
                <a:spcPct val="0"/>
              </a:spcBef>
              <a:buNone/>
              <a:defRPr sz="5900" b="0" i="0" kern="1200">
                <a:solidFill>
                  <a:schemeClr val="bg1"/>
                </a:solidFill>
                <a:latin typeface="Calibri Light"/>
                <a:ea typeface="+mj-ea"/>
                <a:cs typeface="Calibri Light"/>
              </a:defRPr>
            </a:lvl1pPr>
          </a:lstStyle>
          <a:p>
            <a:pPr marL="0" marR="0" lvl="0" indent="0" algn="ctr" defTabSz="609539"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Light"/>
                <a:ea typeface="+mj-ea"/>
              </a:rPr>
              <a:t>Big Ideas</a:t>
            </a:r>
            <a:endParaRPr kumimoji="0" lang="en-US" sz="8000" b="0" i="0" u="none" strike="noStrike" kern="1200" cap="none" spc="0" normalizeH="0" baseline="0" noProof="0" dirty="0">
              <a:ln>
                <a:noFill/>
              </a:ln>
              <a:solidFill>
                <a:prstClr val="white"/>
              </a:solidFill>
              <a:effectLst/>
              <a:uLnTx/>
              <a:uFillTx/>
              <a:latin typeface="Calibri Light"/>
              <a:ea typeface="+mj-ea"/>
            </a:endParaRPr>
          </a:p>
        </p:txBody>
      </p:sp>
      <p:graphicFrame>
        <p:nvGraphicFramePr>
          <p:cNvPr id="2" name="Table 1"/>
          <p:cNvGraphicFramePr>
            <a:graphicFrameLocks noGrp="1"/>
          </p:cNvGraphicFramePr>
          <p:nvPr>
            <p:extLst>
              <p:ext uri="{D42A27DB-BD31-4B8C-83A1-F6EECF244321}">
                <p14:modId xmlns:p14="http://schemas.microsoft.com/office/powerpoint/2010/main" val="1541414725"/>
              </p:ext>
            </p:extLst>
          </p:nvPr>
        </p:nvGraphicFramePr>
        <p:xfrm>
          <a:off x="2323069" y="737606"/>
          <a:ext cx="7545860" cy="6051517"/>
        </p:xfrm>
        <a:graphic>
          <a:graphicData uri="http://schemas.openxmlformats.org/drawingml/2006/table">
            <a:tbl>
              <a:tblPr>
                <a:tableStyleId>{D7AC3CCA-C797-4891-BE02-D94E43425B78}</a:tableStyleId>
              </a:tblPr>
              <a:tblGrid>
                <a:gridCol w="6807921">
                  <a:extLst>
                    <a:ext uri="{9D8B030D-6E8A-4147-A177-3AD203B41FA5}">
                      <a16:colId xmlns:a16="http://schemas.microsoft.com/office/drawing/2014/main" val="3353746881"/>
                    </a:ext>
                  </a:extLst>
                </a:gridCol>
                <a:gridCol w="737939">
                  <a:extLst>
                    <a:ext uri="{9D8B030D-6E8A-4147-A177-3AD203B41FA5}">
                      <a16:colId xmlns:a16="http://schemas.microsoft.com/office/drawing/2014/main" val="4017107921"/>
                    </a:ext>
                  </a:extLst>
                </a:gridCol>
              </a:tblGrid>
              <a:tr h="208673">
                <a:tc>
                  <a:txBody>
                    <a:bodyPr/>
                    <a:lstStyle/>
                    <a:p>
                      <a:pPr algn="l" fontAlgn="b"/>
                      <a:r>
                        <a:rPr lang="en-US" sz="1300" u="none" strike="noStrike" dirty="0">
                          <a:effectLst/>
                        </a:rPr>
                        <a:t>High-tech university, Stanford-like, national scale/lab, National Research System</a:t>
                      </a:r>
                      <a:endParaRPr lang="en-US" sz="1300" b="0" i="0" u="none" strike="noStrike" dirty="0">
                        <a:solidFill>
                          <a:srgbClr val="000000"/>
                        </a:solidFill>
                        <a:effectLst/>
                        <a:latin typeface="Calibri" panose="020F0502020204030204" pitchFamily="34" charset="0"/>
                      </a:endParaRPr>
                    </a:p>
                  </a:txBody>
                  <a:tcPr marL="9972" marR="9972" marT="9972" marB="0" anchor="b"/>
                </a:tc>
                <a:tc>
                  <a:txBody>
                    <a:bodyPr/>
                    <a:lstStyle/>
                    <a:p>
                      <a:pPr algn="ctr" fontAlgn="b"/>
                      <a:r>
                        <a:rPr lang="en-US" sz="1300" b="1" u="none" strike="noStrike" dirty="0">
                          <a:effectLst/>
                        </a:rPr>
                        <a:t>38</a:t>
                      </a:r>
                      <a:endParaRPr lang="en-US" sz="1300" b="1" i="0" u="none" strike="noStrike" dirty="0">
                        <a:solidFill>
                          <a:srgbClr val="000000"/>
                        </a:solidFill>
                        <a:effectLst/>
                        <a:latin typeface="Calibri" panose="020F0502020204030204" pitchFamily="34" charset="0"/>
                      </a:endParaRPr>
                    </a:p>
                  </a:txBody>
                  <a:tcPr marL="9972" marR="9972" marT="9972" marB="0" anchor="b"/>
                </a:tc>
                <a:extLst>
                  <a:ext uri="{0D108BD9-81ED-4DB2-BD59-A6C34878D82A}">
                    <a16:rowId xmlns:a16="http://schemas.microsoft.com/office/drawing/2014/main" val="1256065057"/>
                  </a:ext>
                </a:extLst>
              </a:tr>
              <a:tr h="208673">
                <a:tc>
                  <a:txBody>
                    <a:bodyPr/>
                    <a:lstStyle/>
                    <a:p>
                      <a:pPr algn="l" fontAlgn="b"/>
                      <a:r>
                        <a:rPr lang="en-US" sz="1300" u="none" strike="noStrike">
                          <a:effectLst/>
                        </a:rPr>
                        <a:t>Greenspace</a:t>
                      </a:r>
                      <a:endParaRPr lang="en-US" sz="1300" b="0" i="0" u="none" strike="noStrike">
                        <a:solidFill>
                          <a:srgbClr val="000000"/>
                        </a:solidFill>
                        <a:effectLst/>
                        <a:latin typeface="Calibri" panose="020F0502020204030204" pitchFamily="34" charset="0"/>
                      </a:endParaRPr>
                    </a:p>
                  </a:txBody>
                  <a:tcPr marL="9972" marR="9972" marT="9972" marB="0" anchor="b"/>
                </a:tc>
                <a:tc>
                  <a:txBody>
                    <a:bodyPr/>
                    <a:lstStyle/>
                    <a:p>
                      <a:pPr algn="ctr" fontAlgn="b"/>
                      <a:r>
                        <a:rPr lang="en-US" sz="1300" b="1" u="none" strike="noStrike">
                          <a:effectLst/>
                        </a:rPr>
                        <a:t>34</a:t>
                      </a:r>
                      <a:endParaRPr lang="en-US" sz="1300" b="1" i="0" u="none" strike="noStrike">
                        <a:solidFill>
                          <a:srgbClr val="000000"/>
                        </a:solidFill>
                        <a:effectLst/>
                        <a:latin typeface="Calibri" panose="020F0502020204030204" pitchFamily="34" charset="0"/>
                      </a:endParaRPr>
                    </a:p>
                  </a:txBody>
                  <a:tcPr marL="9972" marR="9972" marT="9972" marB="0" anchor="b"/>
                </a:tc>
                <a:extLst>
                  <a:ext uri="{0D108BD9-81ED-4DB2-BD59-A6C34878D82A}">
                    <a16:rowId xmlns:a16="http://schemas.microsoft.com/office/drawing/2014/main" val="1749193225"/>
                  </a:ext>
                </a:extLst>
              </a:tr>
              <a:tr h="208673">
                <a:tc>
                  <a:txBody>
                    <a:bodyPr/>
                    <a:lstStyle/>
                    <a:p>
                      <a:pPr algn="l" fontAlgn="b"/>
                      <a:r>
                        <a:rPr lang="en-US" sz="1300" u="none" strike="noStrike" dirty="0">
                          <a:effectLst/>
                        </a:rPr>
                        <a:t>Innovative Transportation--electric vehicles/charging stations, self-driving vehicles, etc.</a:t>
                      </a:r>
                      <a:endParaRPr lang="en-US" sz="1300" b="0" i="0" u="none" strike="noStrike" dirty="0">
                        <a:solidFill>
                          <a:srgbClr val="000000"/>
                        </a:solidFill>
                        <a:effectLst/>
                        <a:latin typeface="Calibri" panose="020F0502020204030204" pitchFamily="34" charset="0"/>
                      </a:endParaRPr>
                    </a:p>
                  </a:txBody>
                  <a:tcPr marL="9972" marR="9972" marT="9972" marB="0" anchor="b"/>
                </a:tc>
                <a:tc>
                  <a:txBody>
                    <a:bodyPr/>
                    <a:lstStyle/>
                    <a:p>
                      <a:pPr algn="ctr" fontAlgn="b"/>
                      <a:r>
                        <a:rPr lang="en-US" sz="1300" b="1" u="none" strike="noStrike" dirty="0">
                          <a:effectLst/>
                        </a:rPr>
                        <a:t>26</a:t>
                      </a:r>
                      <a:endParaRPr lang="en-US" sz="1300" b="1" i="0" u="none" strike="noStrike" dirty="0">
                        <a:solidFill>
                          <a:srgbClr val="000000"/>
                        </a:solidFill>
                        <a:effectLst/>
                        <a:latin typeface="Calibri" panose="020F0502020204030204" pitchFamily="34" charset="0"/>
                      </a:endParaRPr>
                    </a:p>
                  </a:txBody>
                  <a:tcPr marL="9972" marR="9972" marT="9972" marB="0" anchor="b"/>
                </a:tc>
                <a:extLst>
                  <a:ext uri="{0D108BD9-81ED-4DB2-BD59-A6C34878D82A}">
                    <a16:rowId xmlns:a16="http://schemas.microsoft.com/office/drawing/2014/main" val="1893107200"/>
                  </a:ext>
                </a:extLst>
              </a:tr>
              <a:tr h="208673">
                <a:tc>
                  <a:txBody>
                    <a:bodyPr/>
                    <a:lstStyle/>
                    <a:p>
                      <a:pPr algn="l" fontAlgn="b"/>
                      <a:r>
                        <a:rPr lang="en-US" sz="1300" u="none" strike="noStrike" dirty="0">
                          <a:effectLst/>
                        </a:rPr>
                        <a:t>Mixed-use developments</a:t>
                      </a:r>
                      <a:endParaRPr lang="en-US" sz="1300" b="0" i="0" u="none" strike="noStrike" dirty="0">
                        <a:solidFill>
                          <a:srgbClr val="000000"/>
                        </a:solidFill>
                        <a:effectLst/>
                        <a:latin typeface="Calibri" panose="020F0502020204030204" pitchFamily="34" charset="0"/>
                      </a:endParaRPr>
                    </a:p>
                  </a:txBody>
                  <a:tcPr marL="9972" marR="9972" marT="9972" marB="0" anchor="b"/>
                </a:tc>
                <a:tc>
                  <a:txBody>
                    <a:bodyPr/>
                    <a:lstStyle/>
                    <a:p>
                      <a:pPr algn="ctr" fontAlgn="b"/>
                      <a:r>
                        <a:rPr lang="en-US" sz="1300" b="1" u="none" strike="noStrike">
                          <a:effectLst/>
                        </a:rPr>
                        <a:t>18</a:t>
                      </a:r>
                      <a:endParaRPr lang="en-US" sz="1300" b="1" i="0" u="none" strike="noStrike">
                        <a:solidFill>
                          <a:srgbClr val="000000"/>
                        </a:solidFill>
                        <a:effectLst/>
                        <a:latin typeface="Calibri" panose="020F0502020204030204" pitchFamily="34" charset="0"/>
                      </a:endParaRPr>
                    </a:p>
                  </a:txBody>
                  <a:tcPr marL="9972" marR="9972" marT="9972" marB="0" anchor="b"/>
                </a:tc>
                <a:extLst>
                  <a:ext uri="{0D108BD9-81ED-4DB2-BD59-A6C34878D82A}">
                    <a16:rowId xmlns:a16="http://schemas.microsoft.com/office/drawing/2014/main" val="1379052606"/>
                  </a:ext>
                </a:extLst>
              </a:tr>
              <a:tr h="208673">
                <a:tc>
                  <a:txBody>
                    <a:bodyPr/>
                    <a:lstStyle/>
                    <a:p>
                      <a:pPr algn="l" fontAlgn="b"/>
                      <a:r>
                        <a:rPr lang="en-US" sz="1300" b="0" i="0" u="none" strike="noStrike" dirty="0">
                          <a:solidFill>
                            <a:schemeClr val="dk1"/>
                          </a:solidFill>
                          <a:effectLst/>
                          <a:latin typeface="+mn-lt"/>
                        </a:rPr>
                        <a:t>Public</a:t>
                      </a:r>
                      <a:r>
                        <a:rPr lang="en-US" sz="1300" b="0" i="0" u="none" strike="noStrike" baseline="0" dirty="0">
                          <a:solidFill>
                            <a:schemeClr val="dk1"/>
                          </a:solidFill>
                          <a:effectLst/>
                          <a:latin typeface="+mn-lt"/>
                        </a:rPr>
                        <a:t> transportation</a:t>
                      </a:r>
                      <a:endParaRPr lang="en-US" sz="1300" b="0" i="0" u="none" strike="noStrike" dirty="0">
                        <a:solidFill>
                          <a:srgbClr val="000000"/>
                        </a:solidFill>
                        <a:effectLst/>
                        <a:latin typeface="Calibri" panose="020F0502020204030204" pitchFamily="34" charset="0"/>
                      </a:endParaRPr>
                    </a:p>
                  </a:txBody>
                  <a:tcPr marL="9972" marR="9972" marT="9972" marB="0" anchor="b"/>
                </a:tc>
                <a:tc>
                  <a:txBody>
                    <a:bodyPr/>
                    <a:lstStyle/>
                    <a:p>
                      <a:pPr algn="ctr" fontAlgn="b"/>
                      <a:r>
                        <a:rPr lang="en-US" sz="1300" b="1" u="none" strike="noStrike" dirty="0">
                          <a:effectLst/>
                        </a:rPr>
                        <a:t>17</a:t>
                      </a:r>
                      <a:endParaRPr lang="en-US" sz="1300" b="1" i="0" u="none" strike="noStrike" dirty="0">
                        <a:solidFill>
                          <a:srgbClr val="000000"/>
                        </a:solidFill>
                        <a:effectLst/>
                        <a:latin typeface="Calibri" panose="020F0502020204030204" pitchFamily="34" charset="0"/>
                      </a:endParaRPr>
                    </a:p>
                  </a:txBody>
                  <a:tcPr marL="9972" marR="9972" marT="9972" marB="0" anchor="b"/>
                </a:tc>
                <a:extLst>
                  <a:ext uri="{0D108BD9-81ED-4DB2-BD59-A6C34878D82A}">
                    <a16:rowId xmlns:a16="http://schemas.microsoft.com/office/drawing/2014/main" val="3079778523"/>
                  </a:ext>
                </a:extLst>
              </a:tr>
              <a:tr h="208673">
                <a:tc>
                  <a:txBody>
                    <a:bodyPr/>
                    <a:lstStyle/>
                    <a:p>
                      <a:pPr algn="l" fontAlgn="b"/>
                      <a:r>
                        <a:rPr lang="en-US" sz="1300" u="none" strike="noStrike" dirty="0">
                          <a:effectLst/>
                        </a:rPr>
                        <a:t>Recreation hubs for paragliding, skiing, mountain biking, Jordan River</a:t>
                      </a:r>
                      <a:endParaRPr lang="en-US" sz="1300" b="0" i="0" u="none" strike="noStrike" dirty="0">
                        <a:solidFill>
                          <a:srgbClr val="000000"/>
                        </a:solidFill>
                        <a:effectLst/>
                        <a:latin typeface="Calibri" panose="020F0502020204030204" pitchFamily="34" charset="0"/>
                      </a:endParaRPr>
                    </a:p>
                  </a:txBody>
                  <a:tcPr marL="9972" marR="9972" marT="9972" marB="0" anchor="b"/>
                </a:tc>
                <a:tc>
                  <a:txBody>
                    <a:bodyPr/>
                    <a:lstStyle/>
                    <a:p>
                      <a:pPr algn="ctr" fontAlgn="b"/>
                      <a:r>
                        <a:rPr lang="en-US" sz="1300" b="1" u="none" strike="noStrike" dirty="0">
                          <a:effectLst/>
                        </a:rPr>
                        <a:t>14</a:t>
                      </a:r>
                      <a:endParaRPr lang="en-US" sz="1300" b="1" i="0" u="none" strike="noStrike" dirty="0">
                        <a:solidFill>
                          <a:srgbClr val="000000"/>
                        </a:solidFill>
                        <a:effectLst/>
                        <a:latin typeface="Calibri" panose="020F0502020204030204" pitchFamily="34" charset="0"/>
                      </a:endParaRPr>
                    </a:p>
                  </a:txBody>
                  <a:tcPr marL="9972" marR="9972" marT="9972" marB="0" anchor="b"/>
                </a:tc>
                <a:extLst>
                  <a:ext uri="{0D108BD9-81ED-4DB2-BD59-A6C34878D82A}">
                    <a16:rowId xmlns:a16="http://schemas.microsoft.com/office/drawing/2014/main" val="3222005567"/>
                  </a:ext>
                </a:extLst>
              </a:tr>
              <a:tr h="208673">
                <a:tc>
                  <a:txBody>
                    <a:bodyPr/>
                    <a:lstStyle/>
                    <a:p>
                      <a:pPr algn="l" fontAlgn="b"/>
                      <a:r>
                        <a:rPr lang="en-US" sz="1300" u="none" strike="noStrike" dirty="0">
                          <a:effectLst/>
                        </a:rPr>
                        <a:t>Live/work/play hubs</a:t>
                      </a:r>
                      <a:endParaRPr lang="en-US" sz="1300" b="0" i="0" u="none" strike="noStrike" dirty="0">
                        <a:solidFill>
                          <a:srgbClr val="000000"/>
                        </a:solidFill>
                        <a:effectLst/>
                        <a:latin typeface="Calibri" panose="020F0502020204030204" pitchFamily="34" charset="0"/>
                      </a:endParaRPr>
                    </a:p>
                  </a:txBody>
                  <a:tcPr marL="9972" marR="9972" marT="9972" marB="0" anchor="b"/>
                </a:tc>
                <a:tc>
                  <a:txBody>
                    <a:bodyPr/>
                    <a:lstStyle/>
                    <a:p>
                      <a:pPr algn="ctr" fontAlgn="b"/>
                      <a:r>
                        <a:rPr lang="en-US" sz="1300" b="1" u="none" strike="noStrike" dirty="0">
                          <a:effectLst/>
                        </a:rPr>
                        <a:t>13</a:t>
                      </a:r>
                      <a:endParaRPr lang="en-US" sz="1300" b="1" i="0" u="none" strike="noStrike" dirty="0">
                        <a:solidFill>
                          <a:srgbClr val="000000"/>
                        </a:solidFill>
                        <a:effectLst/>
                        <a:latin typeface="Calibri" panose="020F0502020204030204" pitchFamily="34" charset="0"/>
                      </a:endParaRPr>
                    </a:p>
                  </a:txBody>
                  <a:tcPr marL="9972" marR="9972" marT="9972" marB="0" anchor="b"/>
                </a:tc>
                <a:extLst>
                  <a:ext uri="{0D108BD9-81ED-4DB2-BD59-A6C34878D82A}">
                    <a16:rowId xmlns:a16="http://schemas.microsoft.com/office/drawing/2014/main" val="228633793"/>
                  </a:ext>
                </a:extLst>
              </a:tr>
              <a:tr h="208673">
                <a:tc>
                  <a:txBody>
                    <a:bodyPr/>
                    <a:lstStyle/>
                    <a:p>
                      <a:pPr algn="l" fontAlgn="b"/>
                      <a:r>
                        <a:rPr lang="en-US" sz="1300" u="none" strike="noStrike">
                          <a:effectLst/>
                        </a:rPr>
                        <a:t>Tax revenue source for open space</a:t>
                      </a:r>
                      <a:endParaRPr lang="en-US" sz="1300" b="0" i="0" u="none" strike="noStrike">
                        <a:solidFill>
                          <a:srgbClr val="000000"/>
                        </a:solidFill>
                        <a:effectLst/>
                        <a:latin typeface="Calibri" panose="020F0502020204030204" pitchFamily="34" charset="0"/>
                      </a:endParaRPr>
                    </a:p>
                  </a:txBody>
                  <a:tcPr marL="9972" marR="9972" marT="9972" marB="0" anchor="b"/>
                </a:tc>
                <a:tc>
                  <a:txBody>
                    <a:bodyPr/>
                    <a:lstStyle/>
                    <a:p>
                      <a:pPr algn="ctr" fontAlgn="b"/>
                      <a:r>
                        <a:rPr lang="en-US" sz="1300" b="1" u="none" strike="noStrike" dirty="0">
                          <a:effectLst/>
                        </a:rPr>
                        <a:t>12</a:t>
                      </a:r>
                      <a:endParaRPr lang="en-US" sz="1300" b="1" i="0" u="none" strike="noStrike" dirty="0">
                        <a:solidFill>
                          <a:srgbClr val="000000"/>
                        </a:solidFill>
                        <a:effectLst/>
                        <a:latin typeface="Calibri" panose="020F0502020204030204" pitchFamily="34" charset="0"/>
                      </a:endParaRPr>
                    </a:p>
                  </a:txBody>
                  <a:tcPr marL="9972" marR="9972" marT="9972" marB="0" anchor="b"/>
                </a:tc>
                <a:extLst>
                  <a:ext uri="{0D108BD9-81ED-4DB2-BD59-A6C34878D82A}">
                    <a16:rowId xmlns:a16="http://schemas.microsoft.com/office/drawing/2014/main" val="3950725086"/>
                  </a:ext>
                </a:extLst>
              </a:tr>
              <a:tr h="208673">
                <a:tc>
                  <a:txBody>
                    <a:bodyPr/>
                    <a:lstStyle/>
                    <a:p>
                      <a:pPr algn="l" fontAlgn="b"/>
                      <a:r>
                        <a:rPr lang="en-US" sz="1300" u="none" strike="noStrike">
                          <a:effectLst/>
                        </a:rPr>
                        <a:t>Preserve East-West corridors</a:t>
                      </a:r>
                      <a:endParaRPr lang="en-US" sz="1300" b="0" i="0" u="none" strike="noStrike">
                        <a:solidFill>
                          <a:srgbClr val="000000"/>
                        </a:solidFill>
                        <a:effectLst/>
                        <a:latin typeface="Calibri" panose="020F0502020204030204" pitchFamily="34" charset="0"/>
                      </a:endParaRPr>
                    </a:p>
                  </a:txBody>
                  <a:tcPr marL="9972" marR="9972" marT="9972" marB="0" anchor="b"/>
                </a:tc>
                <a:tc>
                  <a:txBody>
                    <a:bodyPr/>
                    <a:lstStyle/>
                    <a:p>
                      <a:pPr algn="ctr" fontAlgn="b"/>
                      <a:r>
                        <a:rPr lang="en-US" sz="1300" b="1" u="none" strike="noStrike" dirty="0">
                          <a:effectLst/>
                        </a:rPr>
                        <a:t>11</a:t>
                      </a:r>
                      <a:endParaRPr lang="en-US" sz="1300" b="1" i="0" u="none" strike="noStrike" dirty="0">
                        <a:solidFill>
                          <a:srgbClr val="000000"/>
                        </a:solidFill>
                        <a:effectLst/>
                        <a:latin typeface="Calibri" panose="020F0502020204030204" pitchFamily="34" charset="0"/>
                      </a:endParaRPr>
                    </a:p>
                  </a:txBody>
                  <a:tcPr marL="9972" marR="9972" marT="9972" marB="0" anchor="b"/>
                </a:tc>
                <a:extLst>
                  <a:ext uri="{0D108BD9-81ED-4DB2-BD59-A6C34878D82A}">
                    <a16:rowId xmlns:a16="http://schemas.microsoft.com/office/drawing/2014/main" val="479868575"/>
                  </a:ext>
                </a:extLst>
              </a:tr>
              <a:tr h="208673">
                <a:tc>
                  <a:txBody>
                    <a:bodyPr/>
                    <a:lstStyle/>
                    <a:p>
                      <a:pPr algn="l" fontAlgn="b"/>
                      <a:r>
                        <a:rPr lang="en-US" sz="1300" u="none" strike="noStrike">
                          <a:effectLst/>
                        </a:rPr>
                        <a:t>Non-traditional zoning, moving away from euclidean zoning</a:t>
                      </a:r>
                      <a:endParaRPr lang="en-US" sz="1300" b="0" i="0" u="none" strike="noStrike">
                        <a:solidFill>
                          <a:srgbClr val="000000"/>
                        </a:solidFill>
                        <a:effectLst/>
                        <a:latin typeface="Calibri" panose="020F0502020204030204" pitchFamily="34" charset="0"/>
                      </a:endParaRPr>
                    </a:p>
                  </a:txBody>
                  <a:tcPr marL="9972" marR="9972" marT="9972" marB="0" anchor="b"/>
                </a:tc>
                <a:tc>
                  <a:txBody>
                    <a:bodyPr/>
                    <a:lstStyle/>
                    <a:p>
                      <a:pPr algn="ctr" fontAlgn="b"/>
                      <a:r>
                        <a:rPr lang="en-US" sz="1300" b="1" u="none" strike="noStrike" dirty="0">
                          <a:effectLst/>
                        </a:rPr>
                        <a:t>11</a:t>
                      </a:r>
                      <a:endParaRPr lang="en-US" sz="1300" b="1" i="0" u="none" strike="noStrike" dirty="0">
                        <a:solidFill>
                          <a:srgbClr val="000000"/>
                        </a:solidFill>
                        <a:effectLst/>
                        <a:latin typeface="Calibri" panose="020F0502020204030204" pitchFamily="34" charset="0"/>
                      </a:endParaRPr>
                    </a:p>
                  </a:txBody>
                  <a:tcPr marL="9972" marR="9972" marT="9972" marB="0" anchor="b"/>
                </a:tc>
                <a:extLst>
                  <a:ext uri="{0D108BD9-81ED-4DB2-BD59-A6C34878D82A}">
                    <a16:rowId xmlns:a16="http://schemas.microsoft.com/office/drawing/2014/main" val="1301343081"/>
                  </a:ext>
                </a:extLst>
              </a:tr>
              <a:tr h="208673">
                <a:tc>
                  <a:txBody>
                    <a:bodyPr/>
                    <a:lstStyle/>
                    <a:p>
                      <a:pPr algn="l" fontAlgn="b"/>
                      <a:r>
                        <a:rPr lang="en-US" sz="1300" u="none" strike="noStrike">
                          <a:effectLst/>
                        </a:rPr>
                        <a:t>Regional placemaking and success, quality of life, jobs</a:t>
                      </a:r>
                      <a:endParaRPr lang="en-US" sz="1300" b="0" i="0" u="none" strike="noStrike">
                        <a:solidFill>
                          <a:srgbClr val="000000"/>
                        </a:solidFill>
                        <a:effectLst/>
                        <a:latin typeface="Calibri" panose="020F0502020204030204" pitchFamily="34" charset="0"/>
                      </a:endParaRPr>
                    </a:p>
                  </a:txBody>
                  <a:tcPr marL="9972" marR="9972" marT="9972" marB="0" anchor="b"/>
                </a:tc>
                <a:tc>
                  <a:txBody>
                    <a:bodyPr/>
                    <a:lstStyle/>
                    <a:p>
                      <a:pPr algn="ctr" fontAlgn="b"/>
                      <a:r>
                        <a:rPr lang="en-US" sz="1300" b="1" u="none" strike="noStrike">
                          <a:effectLst/>
                        </a:rPr>
                        <a:t>10</a:t>
                      </a:r>
                      <a:endParaRPr lang="en-US" sz="1300" b="1" i="0" u="none" strike="noStrike">
                        <a:solidFill>
                          <a:srgbClr val="000000"/>
                        </a:solidFill>
                        <a:effectLst/>
                        <a:latin typeface="Calibri" panose="020F0502020204030204" pitchFamily="34" charset="0"/>
                      </a:endParaRPr>
                    </a:p>
                  </a:txBody>
                  <a:tcPr marL="9972" marR="9972" marT="9972" marB="0" anchor="b"/>
                </a:tc>
                <a:extLst>
                  <a:ext uri="{0D108BD9-81ED-4DB2-BD59-A6C34878D82A}">
                    <a16:rowId xmlns:a16="http://schemas.microsoft.com/office/drawing/2014/main" val="2680915194"/>
                  </a:ext>
                </a:extLst>
              </a:tr>
              <a:tr h="208673">
                <a:tc>
                  <a:txBody>
                    <a:bodyPr/>
                    <a:lstStyle/>
                    <a:p>
                      <a:pPr algn="l" fontAlgn="b"/>
                      <a:r>
                        <a:rPr lang="en-US" sz="1300" u="none" strike="noStrike">
                          <a:effectLst/>
                        </a:rPr>
                        <a:t>Entertainment &amp; Amenities</a:t>
                      </a:r>
                      <a:endParaRPr lang="en-US" sz="1300" b="0" i="0" u="none" strike="noStrike">
                        <a:solidFill>
                          <a:srgbClr val="000000"/>
                        </a:solidFill>
                        <a:effectLst/>
                        <a:latin typeface="Calibri" panose="020F0502020204030204" pitchFamily="34" charset="0"/>
                      </a:endParaRPr>
                    </a:p>
                  </a:txBody>
                  <a:tcPr marL="9972" marR="9972" marT="9972" marB="0" anchor="b"/>
                </a:tc>
                <a:tc>
                  <a:txBody>
                    <a:bodyPr/>
                    <a:lstStyle/>
                    <a:p>
                      <a:pPr algn="ctr" fontAlgn="b"/>
                      <a:r>
                        <a:rPr lang="en-US" sz="1300" b="1" u="none" strike="noStrike" dirty="0">
                          <a:effectLst/>
                        </a:rPr>
                        <a:t>9</a:t>
                      </a:r>
                      <a:endParaRPr lang="en-US" sz="1300" b="1" i="0" u="none" strike="noStrike" dirty="0">
                        <a:solidFill>
                          <a:srgbClr val="000000"/>
                        </a:solidFill>
                        <a:effectLst/>
                        <a:latin typeface="Calibri" panose="020F0502020204030204" pitchFamily="34" charset="0"/>
                      </a:endParaRPr>
                    </a:p>
                  </a:txBody>
                  <a:tcPr marL="9972" marR="9972" marT="9972" marB="0" anchor="b"/>
                </a:tc>
                <a:extLst>
                  <a:ext uri="{0D108BD9-81ED-4DB2-BD59-A6C34878D82A}">
                    <a16:rowId xmlns:a16="http://schemas.microsoft.com/office/drawing/2014/main" val="7077727"/>
                  </a:ext>
                </a:extLst>
              </a:tr>
              <a:tr h="208673">
                <a:tc>
                  <a:txBody>
                    <a:bodyPr/>
                    <a:lstStyle/>
                    <a:p>
                      <a:pPr algn="l" fontAlgn="b"/>
                      <a:r>
                        <a:rPr lang="en-US" sz="1300" u="none" strike="noStrike">
                          <a:effectLst/>
                        </a:rPr>
                        <a:t>Double-track and electrify FrontRunner</a:t>
                      </a:r>
                      <a:endParaRPr lang="en-US" sz="1300" b="0" i="0" u="none" strike="noStrike">
                        <a:solidFill>
                          <a:srgbClr val="000000"/>
                        </a:solidFill>
                        <a:effectLst/>
                        <a:latin typeface="Calibri" panose="020F0502020204030204" pitchFamily="34" charset="0"/>
                      </a:endParaRPr>
                    </a:p>
                  </a:txBody>
                  <a:tcPr marL="9972" marR="9972" marT="9972" marB="0" anchor="b"/>
                </a:tc>
                <a:tc>
                  <a:txBody>
                    <a:bodyPr/>
                    <a:lstStyle/>
                    <a:p>
                      <a:pPr algn="ctr" fontAlgn="b"/>
                      <a:r>
                        <a:rPr lang="en-US" sz="1300" b="1" u="none" strike="noStrike" dirty="0">
                          <a:effectLst/>
                        </a:rPr>
                        <a:t>8</a:t>
                      </a:r>
                      <a:endParaRPr lang="en-US" sz="1300" b="1" i="0" u="none" strike="noStrike" dirty="0">
                        <a:solidFill>
                          <a:srgbClr val="000000"/>
                        </a:solidFill>
                        <a:effectLst/>
                        <a:latin typeface="Calibri" panose="020F0502020204030204" pitchFamily="34" charset="0"/>
                      </a:endParaRPr>
                    </a:p>
                  </a:txBody>
                  <a:tcPr marL="9972" marR="9972" marT="9972" marB="0" anchor="b"/>
                </a:tc>
                <a:extLst>
                  <a:ext uri="{0D108BD9-81ED-4DB2-BD59-A6C34878D82A}">
                    <a16:rowId xmlns:a16="http://schemas.microsoft.com/office/drawing/2014/main" val="2071078176"/>
                  </a:ext>
                </a:extLst>
              </a:tr>
              <a:tr h="208673">
                <a:tc>
                  <a:txBody>
                    <a:bodyPr/>
                    <a:lstStyle/>
                    <a:p>
                      <a:pPr algn="l" fontAlgn="b"/>
                      <a:r>
                        <a:rPr lang="en-US" sz="1300" u="none" strike="noStrike" dirty="0">
                          <a:effectLst/>
                        </a:rPr>
                        <a:t>Tax Policy, state/local tax system</a:t>
                      </a:r>
                      <a:endParaRPr lang="en-US" sz="1300" b="0" i="0" u="none" strike="noStrike" dirty="0">
                        <a:solidFill>
                          <a:srgbClr val="000000"/>
                        </a:solidFill>
                        <a:effectLst/>
                        <a:latin typeface="Calibri" panose="020F0502020204030204" pitchFamily="34" charset="0"/>
                      </a:endParaRPr>
                    </a:p>
                  </a:txBody>
                  <a:tcPr marL="9972" marR="9972" marT="9972" marB="0" anchor="b"/>
                </a:tc>
                <a:tc>
                  <a:txBody>
                    <a:bodyPr/>
                    <a:lstStyle/>
                    <a:p>
                      <a:pPr algn="ctr" fontAlgn="b"/>
                      <a:r>
                        <a:rPr lang="en-US" sz="1300" b="1" u="none" strike="noStrike" dirty="0">
                          <a:effectLst/>
                        </a:rPr>
                        <a:t>7</a:t>
                      </a:r>
                      <a:endParaRPr lang="en-US" sz="1300" b="1" i="0" u="none" strike="noStrike" dirty="0">
                        <a:solidFill>
                          <a:srgbClr val="000000"/>
                        </a:solidFill>
                        <a:effectLst/>
                        <a:latin typeface="Calibri" panose="020F0502020204030204" pitchFamily="34" charset="0"/>
                      </a:endParaRPr>
                    </a:p>
                  </a:txBody>
                  <a:tcPr marL="9972" marR="9972" marT="9972" marB="0" anchor="b"/>
                </a:tc>
                <a:extLst>
                  <a:ext uri="{0D108BD9-81ED-4DB2-BD59-A6C34878D82A}">
                    <a16:rowId xmlns:a16="http://schemas.microsoft.com/office/drawing/2014/main" val="4248699158"/>
                  </a:ext>
                </a:extLst>
              </a:tr>
              <a:tr h="208673">
                <a:tc>
                  <a:txBody>
                    <a:bodyPr/>
                    <a:lstStyle/>
                    <a:p>
                      <a:pPr algn="l" fontAlgn="b"/>
                      <a:r>
                        <a:rPr lang="en-US" sz="1300" u="none" strike="noStrike">
                          <a:effectLst/>
                        </a:rPr>
                        <a:t>Compatible borders between counties/jurisdictions</a:t>
                      </a:r>
                      <a:endParaRPr lang="en-US" sz="1300" b="0" i="0" u="none" strike="noStrike">
                        <a:solidFill>
                          <a:srgbClr val="000000"/>
                        </a:solidFill>
                        <a:effectLst/>
                        <a:latin typeface="Calibri" panose="020F0502020204030204" pitchFamily="34" charset="0"/>
                      </a:endParaRPr>
                    </a:p>
                  </a:txBody>
                  <a:tcPr marL="9972" marR="9972" marT="9972" marB="0" anchor="b"/>
                </a:tc>
                <a:tc>
                  <a:txBody>
                    <a:bodyPr/>
                    <a:lstStyle/>
                    <a:p>
                      <a:pPr algn="ctr" fontAlgn="b"/>
                      <a:r>
                        <a:rPr lang="en-US" sz="1300" b="1" u="none" strike="noStrike" dirty="0">
                          <a:effectLst/>
                        </a:rPr>
                        <a:t>5</a:t>
                      </a:r>
                      <a:endParaRPr lang="en-US" sz="1300" b="1" i="0" u="none" strike="noStrike" dirty="0">
                        <a:solidFill>
                          <a:srgbClr val="000000"/>
                        </a:solidFill>
                        <a:effectLst/>
                        <a:latin typeface="Calibri" panose="020F0502020204030204" pitchFamily="34" charset="0"/>
                      </a:endParaRPr>
                    </a:p>
                  </a:txBody>
                  <a:tcPr marL="9972" marR="9972" marT="9972" marB="0" anchor="b"/>
                </a:tc>
                <a:extLst>
                  <a:ext uri="{0D108BD9-81ED-4DB2-BD59-A6C34878D82A}">
                    <a16:rowId xmlns:a16="http://schemas.microsoft.com/office/drawing/2014/main" val="530884741"/>
                  </a:ext>
                </a:extLst>
              </a:tr>
              <a:tr h="208673">
                <a:tc>
                  <a:txBody>
                    <a:bodyPr/>
                    <a:lstStyle/>
                    <a:p>
                      <a:pPr algn="l" fontAlgn="b"/>
                      <a:r>
                        <a:rPr lang="en-US" sz="1300" u="none" strike="noStrike">
                          <a:effectLst/>
                        </a:rPr>
                        <a:t>Active transportation/connectivity</a:t>
                      </a:r>
                      <a:endParaRPr lang="en-US" sz="1300" b="0" i="0" u="none" strike="noStrike">
                        <a:solidFill>
                          <a:srgbClr val="000000"/>
                        </a:solidFill>
                        <a:effectLst/>
                        <a:latin typeface="Calibri" panose="020F0502020204030204" pitchFamily="34" charset="0"/>
                      </a:endParaRPr>
                    </a:p>
                  </a:txBody>
                  <a:tcPr marL="9972" marR="9972" marT="9972" marB="0" anchor="b"/>
                </a:tc>
                <a:tc>
                  <a:txBody>
                    <a:bodyPr/>
                    <a:lstStyle/>
                    <a:p>
                      <a:pPr algn="ctr" fontAlgn="b"/>
                      <a:r>
                        <a:rPr lang="en-US" sz="1300" b="1" u="none" strike="noStrike" dirty="0">
                          <a:effectLst/>
                        </a:rPr>
                        <a:t>5</a:t>
                      </a:r>
                      <a:endParaRPr lang="en-US" sz="1300" b="1" i="0" u="none" strike="noStrike" dirty="0">
                        <a:solidFill>
                          <a:srgbClr val="000000"/>
                        </a:solidFill>
                        <a:effectLst/>
                        <a:latin typeface="Calibri" panose="020F0502020204030204" pitchFamily="34" charset="0"/>
                      </a:endParaRPr>
                    </a:p>
                  </a:txBody>
                  <a:tcPr marL="9972" marR="9972" marT="9972" marB="0" anchor="b"/>
                </a:tc>
                <a:extLst>
                  <a:ext uri="{0D108BD9-81ED-4DB2-BD59-A6C34878D82A}">
                    <a16:rowId xmlns:a16="http://schemas.microsoft.com/office/drawing/2014/main" val="940802908"/>
                  </a:ext>
                </a:extLst>
              </a:tr>
              <a:tr h="208673">
                <a:tc>
                  <a:txBody>
                    <a:bodyPr/>
                    <a:lstStyle/>
                    <a:p>
                      <a:pPr algn="l" fontAlgn="b"/>
                      <a:r>
                        <a:rPr lang="en-US" sz="1300" u="none" strike="noStrike">
                          <a:effectLst/>
                        </a:rPr>
                        <a:t>Regional transportation - Change UTA Rules</a:t>
                      </a:r>
                      <a:endParaRPr lang="en-US" sz="1300" b="0" i="0" u="none" strike="noStrike">
                        <a:solidFill>
                          <a:srgbClr val="000000"/>
                        </a:solidFill>
                        <a:effectLst/>
                        <a:latin typeface="Calibri" panose="020F0502020204030204" pitchFamily="34" charset="0"/>
                      </a:endParaRPr>
                    </a:p>
                  </a:txBody>
                  <a:tcPr marL="9972" marR="9972" marT="9972" marB="0" anchor="b"/>
                </a:tc>
                <a:tc>
                  <a:txBody>
                    <a:bodyPr/>
                    <a:lstStyle/>
                    <a:p>
                      <a:pPr algn="ctr" fontAlgn="b"/>
                      <a:r>
                        <a:rPr lang="en-US" sz="1300" b="1" u="none" strike="noStrike" dirty="0">
                          <a:effectLst/>
                        </a:rPr>
                        <a:t>5</a:t>
                      </a:r>
                      <a:endParaRPr lang="en-US" sz="1300" b="1" i="0" u="none" strike="noStrike" dirty="0">
                        <a:solidFill>
                          <a:srgbClr val="000000"/>
                        </a:solidFill>
                        <a:effectLst/>
                        <a:latin typeface="Calibri" panose="020F0502020204030204" pitchFamily="34" charset="0"/>
                      </a:endParaRPr>
                    </a:p>
                  </a:txBody>
                  <a:tcPr marL="9972" marR="9972" marT="9972" marB="0" anchor="b"/>
                </a:tc>
                <a:extLst>
                  <a:ext uri="{0D108BD9-81ED-4DB2-BD59-A6C34878D82A}">
                    <a16:rowId xmlns:a16="http://schemas.microsoft.com/office/drawing/2014/main" val="4142929357"/>
                  </a:ext>
                </a:extLst>
              </a:tr>
              <a:tr h="208673">
                <a:tc>
                  <a:txBody>
                    <a:bodyPr/>
                    <a:lstStyle/>
                    <a:p>
                      <a:pPr algn="l" fontAlgn="b"/>
                      <a:r>
                        <a:rPr lang="en-US" sz="1300" u="none" strike="noStrike">
                          <a:effectLst/>
                        </a:rPr>
                        <a:t>Second Downtown</a:t>
                      </a:r>
                      <a:endParaRPr lang="en-US" sz="1300" b="0" i="0" u="none" strike="noStrike">
                        <a:solidFill>
                          <a:srgbClr val="000000"/>
                        </a:solidFill>
                        <a:effectLst/>
                        <a:latin typeface="Calibri" panose="020F0502020204030204" pitchFamily="34" charset="0"/>
                      </a:endParaRPr>
                    </a:p>
                  </a:txBody>
                  <a:tcPr marL="9972" marR="9972" marT="9972" marB="0" anchor="b"/>
                </a:tc>
                <a:tc>
                  <a:txBody>
                    <a:bodyPr/>
                    <a:lstStyle/>
                    <a:p>
                      <a:pPr algn="ctr" fontAlgn="b"/>
                      <a:r>
                        <a:rPr lang="en-US" sz="1300" b="1" u="none" strike="noStrike" dirty="0">
                          <a:effectLst/>
                        </a:rPr>
                        <a:t>4</a:t>
                      </a:r>
                      <a:endParaRPr lang="en-US" sz="1300" b="1" i="0" u="none" strike="noStrike" dirty="0">
                        <a:solidFill>
                          <a:srgbClr val="000000"/>
                        </a:solidFill>
                        <a:effectLst/>
                        <a:latin typeface="Calibri" panose="020F0502020204030204" pitchFamily="34" charset="0"/>
                      </a:endParaRPr>
                    </a:p>
                  </a:txBody>
                  <a:tcPr marL="9972" marR="9972" marT="9972" marB="0" anchor="b"/>
                </a:tc>
                <a:extLst>
                  <a:ext uri="{0D108BD9-81ED-4DB2-BD59-A6C34878D82A}">
                    <a16:rowId xmlns:a16="http://schemas.microsoft.com/office/drawing/2014/main" val="2206661302"/>
                  </a:ext>
                </a:extLst>
              </a:tr>
              <a:tr h="208673">
                <a:tc>
                  <a:txBody>
                    <a:bodyPr/>
                    <a:lstStyle/>
                    <a:p>
                      <a:pPr algn="l" fontAlgn="b"/>
                      <a:r>
                        <a:rPr lang="en-US" sz="1300" u="none" strike="noStrike" dirty="0">
                          <a:effectLst/>
                        </a:rPr>
                        <a:t>Gondola/tram connection to resorts</a:t>
                      </a:r>
                      <a:endParaRPr lang="en-US" sz="1300" b="0" i="0" u="none" strike="noStrike" dirty="0">
                        <a:solidFill>
                          <a:srgbClr val="000000"/>
                        </a:solidFill>
                        <a:effectLst/>
                        <a:latin typeface="Calibri" panose="020F0502020204030204" pitchFamily="34" charset="0"/>
                      </a:endParaRPr>
                    </a:p>
                  </a:txBody>
                  <a:tcPr marL="9972" marR="9972" marT="9972" marB="0" anchor="b"/>
                </a:tc>
                <a:tc>
                  <a:txBody>
                    <a:bodyPr/>
                    <a:lstStyle/>
                    <a:p>
                      <a:pPr algn="ctr" fontAlgn="b"/>
                      <a:r>
                        <a:rPr lang="en-US" sz="1300" b="1" u="none" strike="noStrike" dirty="0">
                          <a:effectLst/>
                        </a:rPr>
                        <a:t>3</a:t>
                      </a:r>
                      <a:endParaRPr lang="en-US" sz="1300" b="1" i="0" u="none" strike="noStrike" dirty="0">
                        <a:solidFill>
                          <a:srgbClr val="000000"/>
                        </a:solidFill>
                        <a:effectLst/>
                        <a:latin typeface="Calibri" panose="020F0502020204030204" pitchFamily="34" charset="0"/>
                      </a:endParaRPr>
                    </a:p>
                  </a:txBody>
                  <a:tcPr marL="9972" marR="9972" marT="9972" marB="0" anchor="b"/>
                </a:tc>
                <a:extLst>
                  <a:ext uri="{0D108BD9-81ED-4DB2-BD59-A6C34878D82A}">
                    <a16:rowId xmlns:a16="http://schemas.microsoft.com/office/drawing/2014/main" val="3775146639"/>
                  </a:ext>
                </a:extLst>
              </a:tr>
              <a:tr h="208673">
                <a:tc>
                  <a:txBody>
                    <a:bodyPr/>
                    <a:lstStyle/>
                    <a:p>
                      <a:pPr algn="l" fontAlgn="b"/>
                      <a:r>
                        <a:rPr lang="en-US" sz="1300" u="none" strike="noStrike">
                          <a:effectLst/>
                        </a:rPr>
                        <a:t>Transit-oriented development</a:t>
                      </a:r>
                      <a:endParaRPr lang="en-US" sz="1300" b="0" i="0" u="none" strike="noStrike">
                        <a:solidFill>
                          <a:srgbClr val="000000"/>
                        </a:solidFill>
                        <a:effectLst/>
                        <a:latin typeface="Calibri" panose="020F0502020204030204" pitchFamily="34" charset="0"/>
                      </a:endParaRPr>
                    </a:p>
                  </a:txBody>
                  <a:tcPr marL="9972" marR="9972" marT="9972" marB="0" anchor="b"/>
                </a:tc>
                <a:tc>
                  <a:txBody>
                    <a:bodyPr/>
                    <a:lstStyle/>
                    <a:p>
                      <a:pPr algn="ctr" fontAlgn="b"/>
                      <a:r>
                        <a:rPr lang="en-US" sz="1300" b="1" u="none" strike="noStrike" dirty="0">
                          <a:effectLst/>
                        </a:rPr>
                        <a:t>2</a:t>
                      </a:r>
                      <a:endParaRPr lang="en-US" sz="1300" b="1" i="0" u="none" strike="noStrike" dirty="0">
                        <a:solidFill>
                          <a:srgbClr val="000000"/>
                        </a:solidFill>
                        <a:effectLst/>
                        <a:latin typeface="Calibri" panose="020F0502020204030204" pitchFamily="34" charset="0"/>
                      </a:endParaRPr>
                    </a:p>
                  </a:txBody>
                  <a:tcPr marL="9972" marR="9972" marT="9972" marB="0" anchor="b"/>
                </a:tc>
                <a:extLst>
                  <a:ext uri="{0D108BD9-81ED-4DB2-BD59-A6C34878D82A}">
                    <a16:rowId xmlns:a16="http://schemas.microsoft.com/office/drawing/2014/main" val="348524908"/>
                  </a:ext>
                </a:extLst>
              </a:tr>
              <a:tr h="208673">
                <a:tc>
                  <a:txBody>
                    <a:bodyPr/>
                    <a:lstStyle/>
                    <a:p>
                      <a:pPr algn="l" fontAlgn="b"/>
                      <a:r>
                        <a:rPr lang="en-US" sz="1300" u="none" strike="noStrike">
                          <a:effectLst/>
                        </a:rPr>
                        <a:t>Recognize the 'Utah model'</a:t>
                      </a:r>
                      <a:endParaRPr lang="en-US" sz="1300" b="0" i="0" u="none" strike="noStrike">
                        <a:solidFill>
                          <a:srgbClr val="000000"/>
                        </a:solidFill>
                        <a:effectLst/>
                        <a:latin typeface="Calibri" panose="020F0502020204030204" pitchFamily="34" charset="0"/>
                      </a:endParaRPr>
                    </a:p>
                  </a:txBody>
                  <a:tcPr marL="9972" marR="9972" marT="9972" marB="0" anchor="b"/>
                </a:tc>
                <a:tc>
                  <a:txBody>
                    <a:bodyPr/>
                    <a:lstStyle/>
                    <a:p>
                      <a:pPr algn="ctr" fontAlgn="b"/>
                      <a:r>
                        <a:rPr lang="en-US" sz="1300" b="1" u="none" strike="noStrike" dirty="0">
                          <a:effectLst/>
                        </a:rPr>
                        <a:t>2</a:t>
                      </a:r>
                      <a:endParaRPr lang="en-US" sz="1300" b="1" i="0" u="none" strike="noStrike" dirty="0">
                        <a:solidFill>
                          <a:srgbClr val="000000"/>
                        </a:solidFill>
                        <a:effectLst/>
                        <a:latin typeface="Calibri" panose="020F0502020204030204" pitchFamily="34" charset="0"/>
                      </a:endParaRPr>
                    </a:p>
                  </a:txBody>
                  <a:tcPr marL="9972" marR="9972" marT="9972" marB="0" anchor="b"/>
                </a:tc>
                <a:extLst>
                  <a:ext uri="{0D108BD9-81ED-4DB2-BD59-A6C34878D82A}">
                    <a16:rowId xmlns:a16="http://schemas.microsoft.com/office/drawing/2014/main" val="2751859709"/>
                  </a:ext>
                </a:extLst>
              </a:tr>
              <a:tr h="208673">
                <a:tc>
                  <a:txBody>
                    <a:bodyPr/>
                    <a:lstStyle/>
                    <a:p>
                      <a:pPr algn="l" fontAlgn="b"/>
                      <a:r>
                        <a:rPr lang="en-US" sz="1300" u="none" strike="noStrike">
                          <a:effectLst/>
                        </a:rPr>
                        <a:t>Revitalize Utah Lake</a:t>
                      </a:r>
                      <a:endParaRPr lang="en-US" sz="1300" b="0" i="0" u="none" strike="noStrike">
                        <a:solidFill>
                          <a:srgbClr val="000000"/>
                        </a:solidFill>
                        <a:effectLst/>
                        <a:latin typeface="Calibri" panose="020F0502020204030204" pitchFamily="34" charset="0"/>
                      </a:endParaRPr>
                    </a:p>
                  </a:txBody>
                  <a:tcPr marL="9972" marR="9972" marT="9972" marB="0" anchor="b"/>
                </a:tc>
                <a:tc>
                  <a:txBody>
                    <a:bodyPr/>
                    <a:lstStyle/>
                    <a:p>
                      <a:pPr algn="ctr" fontAlgn="b"/>
                      <a:r>
                        <a:rPr lang="en-US" sz="1300" b="1" u="none" strike="noStrike" dirty="0">
                          <a:effectLst/>
                        </a:rPr>
                        <a:t>2</a:t>
                      </a:r>
                      <a:endParaRPr lang="en-US" sz="1300" b="1" i="0" u="none" strike="noStrike" dirty="0">
                        <a:solidFill>
                          <a:srgbClr val="000000"/>
                        </a:solidFill>
                        <a:effectLst/>
                        <a:latin typeface="Calibri" panose="020F0502020204030204" pitchFamily="34" charset="0"/>
                      </a:endParaRPr>
                    </a:p>
                  </a:txBody>
                  <a:tcPr marL="9972" marR="9972" marT="9972" marB="0" anchor="b"/>
                </a:tc>
                <a:extLst>
                  <a:ext uri="{0D108BD9-81ED-4DB2-BD59-A6C34878D82A}">
                    <a16:rowId xmlns:a16="http://schemas.microsoft.com/office/drawing/2014/main" val="3554863775"/>
                  </a:ext>
                </a:extLst>
              </a:tr>
              <a:tr h="208673">
                <a:tc>
                  <a:txBody>
                    <a:bodyPr/>
                    <a:lstStyle/>
                    <a:p>
                      <a:pPr algn="l" fontAlgn="b"/>
                      <a:r>
                        <a:rPr lang="en-US" sz="1300" u="none" strike="noStrike">
                          <a:effectLst/>
                        </a:rPr>
                        <a:t>Collaborative education environment</a:t>
                      </a:r>
                      <a:endParaRPr lang="en-US" sz="1300" b="0" i="0" u="none" strike="noStrike">
                        <a:solidFill>
                          <a:srgbClr val="000000"/>
                        </a:solidFill>
                        <a:effectLst/>
                        <a:latin typeface="Calibri" panose="020F0502020204030204" pitchFamily="34" charset="0"/>
                      </a:endParaRPr>
                    </a:p>
                  </a:txBody>
                  <a:tcPr marL="9972" marR="9972" marT="9972" marB="0" anchor="b"/>
                </a:tc>
                <a:tc>
                  <a:txBody>
                    <a:bodyPr/>
                    <a:lstStyle/>
                    <a:p>
                      <a:pPr algn="ctr" fontAlgn="b"/>
                      <a:r>
                        <a:rPr lang="en-US" sz="1300" b="1" u="none" strike="noStrike" dirty="0">
                          <a:effectLst/>
                        </a:rPr>
                        <a:t>2</a:t>
                      </a:r>
                      <a:endParaRPr lang="en-US" sz="1300" b="1" i="0" u="none" strike="noStrike" dirty="0">
                        <a:solidFill>
                          <a:srgbClr val="000000"/>
                        </a:solidFill>
                        <a:effectLst/>
                        <a:latin typeface="Calibri" panose="020F0502020204030204" pitchFamily="34" charset="0"/>
                      </a:endParaRPr>
                    </a:p>
                  </a:txBody>
                  <a:tcPr marL="9972" marR="9972" marT="9972" marB="0" anchor="b"/>
                </a:tc>
                <a:extLst>
                  <a:ext uri="{0D108BD9-81ED-4DB2-BD59-A6C34878D82A}">
                    <a16:rowId xmlns:a16="http://schemas.microsoft.com/office/drawing/2014/main" val="2838383594"/>
                  </a:ext>
                </a:extLst>
              </a:tr>
              <a:tr h="208673">
                <a:tc>
                  <a:txBody>
                    <a:bodyPr/>
                    <a:lstStyle/>
                    <a:p>
                      <a:pPr algn="l" fontAlgn="b"/>
                      <a:r>
                        <a:rPr lang="en-US" sz="1300" u="none" strike="noStrike">
                          <a:effectLst/>
                        </a:rPr>
                        <a:t>Globally-competitive environment</a:t>
                      </a:r>
                      <a:endParaRPr lang="en-US" sz="1300" b="0" i="0" u="none" strike="noStrike">
                        <a:solidFill>
                          <a:srgbClr val="000000"/>
                        </a:solidFill>
                        <a:effectLst/>
                        <a:latin typeface="Calibri" panose="020F0502020204030204" pitchFamily="34" charset="0"/>
                      </a:endParaRPr>
                    </a:p>
                  </a:txBody>
                  <a:tcPr marL="9972" marR="9972" marT="9972" marB="0" anchor="b"/>
                </a:tc>
                <a:tc>
                  <a:txBody>
                    <a:bodyPr/>
                    <a:lstStyle/>
                    <a:p>
                      <a:pPr algn="ctr" fontAlgn="b"/>
                      <a:r>
                        <a:rPr lang="en-US" sz="1300" b="1" u="none" strike="noStrike" dirty="0">
                          <a:effectLst/>
                        </a:rPr>
                        <a:t>1</a:t>
                      </a:r>
                      <a:endParaRPr lang="en-US" sz="1300" b="1" i="0" u="none" strike="noStrike" dirty="0">
                        <a:solidFill>
                          <a:srgbClr val="000000"/>
                        </a:solidFill>
                        <a:effectLst/>
                        <a:latin typeface="Calibri" panose="020F0502020204030204" pitchFamily="34" charset="0"/>
                      </a:endParaRPr>
                    </a:p>
                  </a:txBody>
                  <a:tcPr marL="9972" marR="9972" marT="9972" marB="0" anchor="b"/>
                </a:tc>
                <a:extLst>
                  <a:ext uri="{0D108BD9-81ED-4DB2-BD59-A6C34878D82A}">
                    <a16:rowId xmlns:a16="http://schemas.microsoft.com/office/drawing/2014/main" val="2108474498"/>
                  </a:ext>
                </a:extLst>
              </a:tr>
              <a:tr h="208673">
                <a:tc>
                  <a:txBody>
                    <a:bodyPr/>
                    <a:lstStyle/>
                    <a:p>
                      <a:pPr algn="l" fontAlgn="b"/>
                      <a:r>
                        <a:rPr lang="en-US" sz="1300" u="none" strike="noStrike">
                          <a:effectLst/>
                        </a:rPr>
                        <a:t>Education for future workforce, workforce development center</a:t>
                      </a:r>
                      <a:endParaRPr lang="en-US" sz="1300" b="0" i="0" u="none" strike="noStrike">
                        <a:solidFill>
                          <a:srgbClr val="000000"/>
                        </a:solidFill>
                        <a:effectLst/>
                        <a:latin typeface="Calibri" panose="020F0502020204030204" pitchFamily="34" charset="0"/>
                      </a:endParaRPr>
                    </a:p>
                  </a:txBody>
                  <a:tcPr marL="9972" marR="9972" marT="9972" marB="0" anchor="b"/>
                </a:tc>
                <a:tc>
                  <a:txBody>
                    <a:bodyPr/>
                    <a:lstStyle/>
                    <a:p>
                      <a:pPr algn="ctr" fontAlgn="b"/>
                      <a:r>
                        <a:rPr lang="en-US" sz="1300" b="1" u="none" strike="noStrike" dirty="0">
                          <a:effectLst/>
                        </a:rPr>
                        <a:t>1</a:t>
                      </a:r>
                      <a:endParaRPr lang="en-US" sz="1300" b="1" i="0" u="none" strike="noStrike" dirty="0">
                        <a:solidFill>
                          <a:srgbClr val="000000"/>
                        </a:solidFill>
                        <a:effectLst/>
                        <a:latin typeface="Calibri" panose="020F0502020204030204" pitchFamily="34" charset="0"/>
                      </a:endParaRPr>
                    </a:p>
                  </a:txBody>
                  <a:tcPr marL="9972" marR="9972" marT="9972" marB="0" anchor="b"/>
                </a:tc>
                <a:extLst>
                  <a:ext uri="{0D108BD9-81ED-4DB2-BD59-A6C34878D82A}">
                    <a16:rowId xmlns:a16="http://schemas.microsoft.com/office/drawing/2014/main" val="2480202787"/>
                  </a:ext>
                </a:extLst>
              </a:tr>
              <a:tr h="208673">
                <a:tc>
                  <a:txBody>
                    <a:bodyPr/>
                    <a:lstStyle/>
                    <a:p>
                      <a:pPr algn="l" fontAlgn="b"/>
                      <a:r>
                        <a:rPr lang="en-US" sz="1300" u="none" strike="noStrike">
                          <a:effectLst/>
                        </a:rPr>
                        <a:t>Shuttles</a:t>
                      </a:r>
                      <a:endParaRPr lang="en-US" sz="1300" b="0" i="0" u="none" strike="noStrike">
                        <a:solidFill>
                          <a:srgbClr val="000000"/>
                        </a:solidFill>
                        <a:effectLst/>
                        <a:latin typeface="Calibri" panose="020F0502020204030204" pitchFamily="34" charset="0"/>
                      </a:endParaRPr>
                    </a:p>
                  </a:txBody>
                  <a:tcPr marL="9972" marR="9972" marT="9972" marB="0" anchor="b"/>
                </a:tc>
                <a:tc>
                  <a:txBody>
                    <a:bodyPr/>
                    <a:lstStyle/>
                    <a:p>
                      <a:pPr algn="ctr" fontAlgn="b"/>
                      <a:r>
                        <a:rPr lang="en-US" sz="1300" b="1" u="none" strike="noStrike" dirty="0">
                          <a:effectLst/>
                        </a:rPr>
                        <a:t>1</a:t>
                      </a:r>
                      <a:endParaRPr lang="en-US" sz="1300" b="1" i="0" u="none" strike="noStrike" dirty="0">
                        <a:solidFill>
                          <a:srgbClr val="000000"/>
                        </a:solidFill>
                        <a:effectLst/>
                        <a:latin typeface="Calibri" panose="020F0502020204030204" pitchFamily="34" charset="0"/>
                      </a:endParaRPr>
                    </a:p>
                  </a:txBody>
                  <a:tcPr marL="9972" marR="9972" marT="9972" marB="0" anchor="b"/>
                </a:tc>
                <a:extLst>
                  <a:ext uri="{0D108BD9-81ED-4DB2-BD59-A6C34878D82A}">
                    <a16:rowId xmlns:a16="http://schemas.microsoft.com/office/drawing/2014/main" val="3311607957"/>
                  </a:ext>
                </a:extLst>
              </a:tr>
              <a:tr h="208673">
                <a:tc>
                  <a:txBody>
                    <a:bodyPr/>
                    <a:lstStyle/>
                    <a:p>
                      <a:pPr algn="l" fontAlgn="b"/>
                      <a:r>
                        <a:rPr lang="en-US" sz="1300" u="none" strike="noStrike">
                          <a:effectLst/>
                        </a:rPr>
                        <a:t>Move Camp Williams</a:t>
                      </a:r>
                      <a:endParaRPr lang="en-US" sz="1300" b="0" i="0" u="none" strike="noStrike">
                        <a:solidFill>
                          <a:srgbClr val="000000"/>
                        </a:solidFill>
                        <a:effectLst/>
                        <a:latin typeface="Calibri" panose="020F0502020204030204" pitchFamily="34" charset="0"/>
                      </a:endParaRPr>
                    </a:p>
                  </a:txBody>
                  <a:tcPr marL="9972" marR="9972" marT="9972" marB="0" anchor="b"/>
                </a:tc>
                <a:tc>
                  <a:txBody>
                    <a:bodyPr/>
                    <a:lstStyle/>
                    <a:p>
                      <a:pPr algn="ctr" fontAlgn="b"/>
                      <a:r>
                        <a:rPr lang="en-US" sz="1300" b="1" u="none" strike="noStrike" dirty="0">
                          <a:effectLst/>
                        </a:rPr>
                        <a:t>0</a:t>
                      </a:r>
                      <a:endParaRPr lang="en-US" sz="1300" b="1" i="0" u="none" strike="noStrike" dirty="0">
                        <a:solidFill>
                          <a:srgbClr val="000000"/>
                        </a:solidFill>
                        <a:effectLst/>
                        <a:latin typeface="Calibri" panose="020F0502020204030204" pitchFamily="34" charset="0"/>
                      </a:endParaRPr>
                    </a:p>
                  </a:txBody>
                  <a:tcPr marL="9972" marR="9972" marT="9972" marB="0" anchor="b"/>
                </a:tc>
                <a:extLst>
                  <a:ext uri="{0D108BD9-81ED-4DB2-BD59-A6C34878D82A}">
                    <a16:rowId xmlns:a16="http://schemas.microsoft.com/office/drawing/2014/main" val="3338863807"/>
                  </a:ext>
                </a:extLst>
              </a:tr>
              <a:tr h="208673">
                <a:tc>
                  <a:txBody>
                    <a:bodyPr/>
                    <a:lstStyle/>
                    <a:p>
                      <a:pPr algn="l" fontAlgn="b"/>
                      <a:r>
                        <a:rPr lang="en-US" sz="1300" u="none" strike="noStrike">
                          <a:effectLst/>
                        </a:rPr>
                        <a:t>New political entity</a:t>
                      </a:r>
                      <a:endParaRPr lang="en-US" sz="1300" b="0" i="0" u="none" strike="noStrike">
                        <a:solidFill>
                          <a:srgbClr val="000000"/>
                        </a:solidFill>
                        <a:effectLst/>
                        <a:latin typeface="Calibri" panose="020F0502020204030204" pitchFamily="34" charset="0"/>
                      </a:endParaRPr>
                    </a:p>
                  </a:txBody>
                  <a:tcPr marL="9972" marR="9972" marT="9972" marB="0" anchor="b"/>
                </a:tc>
                <a:tc>
                  <a:txBody>
                    <a:bodyPr/>
                    <a:lstStyle/>
                    <a:p>
                      <a:pPr algn="ctr" fontAlgn="b"/>
                      <a:r>
                        <a:rPr lang="en-US" sz="1300" b="1" u="none" strike="noStrike" dirty="0">
                          <a:effectLst/>
                        </a:rPr>
                        <a:t>0</a:t>
                      </a:r>
                      <a:endParaRPr lang="en-US" sz="1300" b="1" i="0" u="none" strike="noStrike" dirty="0">
                        <a:solidFill>
                          <a:srgbClr val="000000"/>
                        </a:solidFill>
                        <a:effectLst/>
                        <a:latin typeface="Calibri" panose="020F0502020204030204" pitchFamily="34" charset="0"/>
                      </a:endParaRPr>
                    </a:p>
                  </a:txBody>
                  <a:tcPr marL="9972" marR="9972" marT="9972" marB="0" anchor="b"/>
                </a:tc>
                <a:extLst>
                  <a:ext uri="{0D108BD9-81ED-4DB2-BD59-A6C34878D82A}">
                    <a16:rowId xmlns:a16="http://schemas.microsoft.com/office/drawing/2014/main" val="63114612"/>
                  </a:ext>
                </a:extLst>
              </a:tr>
              <a:tr h="208673">
                <a:tc>
                  <a:txBody>
                    <a:bodyPr/>
                    <a:lstStyle/>
                    <a:p>
                      <a:pPr algn="l" fontAlgn="b"/>
                      <a:r>
                        <a:rPr lang="en-US" sz="1300" u="none" strike="noStrike">
                          <a:effectLst/>
                        </a:rPr>
                        <a:t>Land aggregation</a:t>
                      </a:r>
                      <a:endParaRPr lang="en-US" sz="1300" b="0" i="0" u="none" strike="noStrike">
                        <a:solidFill>
                          <a:srgbClr val="000000"/>
                        </a:solidFill>
                        <a:effectLst/>
                        <a:latin typeface="Calibri" panose="020F0502020204030204" pitchFamily="34" charset="0"/>
                      </a:endParaRPr>
                    </a:p>
                  </a:txBody>
                  <a:tcPr marL="9972" marR="9972" marT="9972" marB="0" anchor="b"/>
                </a:tc>
                <a:tc>
                  <a:txBody>
                    <a:bodyPr/>
                    <a:lstStyle/>
                    <a:p>
                      <a:pPr algn="ctr" fontAlgn="b"/>
                      <a:r>
                        <a:rPr lang="en-US" sz="1300" b="1" u="none" strike="noStrike" dirty="0">
                          <a:effectLst/>
                        </a:rPr>
                        <a:t>0</a:t>
                      </a:r>
                      <a:endParaRPr lang="en-US" sz="1300" b="1" i="0" u="none" strike="noStrike" dirty="0">
                        <a:solidFill>
                          <a:srgbClr val="000000"/>
                        </a:solidFill>
                        <a:effectLst/>
                        <a:latin typeface="Calibri" panose="020F0502020204030204" pitchFamily="34" charset="0"/>
                      </a:endParaRPr>
                    </a:p>
                  </a:txBody>
                  <a:tcPr marL="9972" marR="9972" marT="9972" marB="0" anchor="b"/>
                </a:tc>
                <a:extLst>
                  <a:ext uri="{0D108BD9-81ED-4DB2-BD59-A6C34878D82A}">
                    <a16:rowId xmlns:a16="http://schemas.microsoft.com/office/drawing/2014/main" val="2294211764"/>
                  </a:ext>
                </a:extLst>
              </a:tr>
            </a:tbl>
          </a:graphicData>
        </a:graphic>
      </p:graphicFrame>
    </p:spTree>
    <p:extLst>
      <p:ext uri="{BB962C8B-B14F-4D97-AF65-F5344CB8AC3E}">
        <p14:creationId xmlns:p14="http://schemas.microsoft.com/office/powerpoint/2010/main" val="3472513044"/>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303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04297"/>
            <a:ext cx="10972800" cy="944628"/>
          </a:xfrm>
        </p:spPr>
        <p:txBody>
          <a:bodyPr>
            <a:noAutofit/>
          </a:bodyPr>
          <a:lstStyle/>
          <a:p>
            <a:r>
              <a:rPr lang="en-US" sz="4800" dirty="0"/>
              <a:t>Housing Mix </a:t>
            </a:r>
            <a:br>
              <a:rPr lang="en-US" sz="4800" dirty="0"/>
            </a:br>
            <a:endParaRPr lang="en-US" sz="4800" dirty="0"/>
          </a:p>
        </p:txBody>
      </p:sp>
      <p:sp>
        <p:nvSpPr>
          <p:cNvPr id="3" name="Content Placeholder 2"/>
          <p:cNvSpPr>
            <a:spLocks noGrp="1"/>
          </p:cNvSpPr>
          <p:nvPr>
            <p:ph idx="1"/>
          </p:nvPr>
        </p:nvSpPr>
        <p:spPr>
          <a:xfrm>
            <a:off x="609600" y="1714257"/>
            <a:ext cx="10972800" cy="4595928"/>
          </a:xfrm>
        </p:spPr>
        <p:txBody>
          <a:bodyPr>
            <a:normAutofit/>
          </a:bodyPr>
          <a:lstStyle/>
          <a:p>
            <a:pPr marL="0" indent="0">
              <a:buNone/>
            </a:pPr>
            <a:endParaRPr lang="en-US" sz="4000" dirty="0"/>
          </a:p>
          <a:p>
            <a:pPr marL="0" indent="0">
              <a:buNone/>
            </a:pPr>
            <a:endParaRPr lang="en-US" dirty="0"/>
          </a:p>
        </p:txBody>
      </p:sp>
      <p:graphicFrame>
        <p:nvGraphicFramePr>
          <p:cNvPr id="6" name="Chart 5">
            <a:extLst>
              <a:ext uri="{FF2B5EF4-FFF2-40B4-BE49-F238E27FC236}">
                <a16:creationId xmlns:a16="http://schemas.microsoft.com/office/drawing/2014/main" id="{1EBDF49F-234C-46E8-91E5-46FB24D9640D}"/>
              </a:ext>
            </a:extLst>
          </p:cNvPr>
          <p:cNvGraphicFramePr>
            <a:graphicFrameLocks noChangeAspect="1"/>
          </p:cNvGraphicFramePr>
          <p:nvPr>
            <p:extLst>
              <p:ext uri="{D42A27DB-BD31-4B8C-83A1-F6EECF244321}">
                <p14:modId xmlns:p14="http://schemas.microsoft.com/office/powerpoint/2010/main" val="4258754505"/>
              </p:ext>
            </p:extLst>
          </p:nvPr>
        </p:nvGraphicFramePr>
        <p:xfrm>
          <a:off x="3877282" y="1878621"/>
          <a:ext cx="4437435" cy="32132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E523FE02-F3B4-40E6-9E97-78DFA5392F7B}"/>
              </a:ext>
            </a:extLst>
          </p:cNvPr>
          <p:cNvGraphicFramePr>
            <a:graphicFrameLocks noChangeAspect="1"/>
          </p:cNvGraphicFramePr>
          <p:nvPr>
            <p:extLst>
              <p:ext uri="{D42A27DB-BD31-4B8C-83A1-F6EECF244321}">
                <p14:modId xmlns:p14="http://schemas.microsoft.com/office/powerpoint/2010/main" val="2299465933"/>
              </p:ext>
            </p:extLst>
          </p:nvPr>
        </p:nvGraphicFramePr>
        <p:xfrm>
          <a:off x="-533401" y="1878621"/>
          <a:ext cx="4651093" cy="27906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B0BCE0E9-E895-4712-819F-29F6B6C6D430}"/>
              </a:ext>
            </a:extLst>
          </p:cNvPr>
          <p:cNvGraphicFramePr>
            <a:graphicFrameLocks noChangeAspect="1"/>
          </p:cNvGraphicFramePr>
          <p:nvPr>
            <p:extLst>
              <p:ext uri="{D42A27DB-BD31-4B8C-83A1-F6EECF244321}">
                <p14:modId xmlns:p14="http://schemas.microsoft.com/office/powerpoint/2010/main" val="664613372"/>
              </p:ext>
            </p:extLst>
          </p:nvPr>
        </p:nvGraphicFramePr>
        <p:xfrm>
          <a:off x="8054502" y="1878621"/>
          <a:ext cx="4670899" cy="28025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52327767"/>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10972800" cy="944628"/>
          </a:xfrm>
        </p:spPr>
        <p:txBody>
          <a:bodyPr>
            <a:normAutofit fontScale="90000"/>
          </a:bodyPr>
          <a:lstStyle/>
          <a:p>
            <a:r>
              <a:rPr lang="en-US" dirty="0"/>
              <a:t>Enter Question Text</a:t>
            </a:r>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599565417"/>
              </p:ext>
            </p:extLst>
          </p:nvPr>
        </p:nvGraphicFramePr>
        <p:xfrm>
          <a:off x="76200" y="1396934"/>
          <a:ext cx="12192000" cy="2803525"/>
        </p:xfrm>
        <a:graphic>
          <a:graphicData uri="http://schemas.openxmlformats.org/presentationml/2006/ole">
            <mc:AlternateContent xmlns:mc="http://schemas.openxmlformats.org/markup-compatibility/2006">
              <mc:Choice xmlns:v="urn:schemas-microsoft-com:vml" Requires="v">
                <p:oleObj spid="_x0000_s12459" name="Chart" r:id="rId6" imgW="11791876" imgH="2743200" progId="MSGraph.Chart.8">
                  <p:embed followColorScheme="full"/>
                </p:oleObj>
              </mc:Choice>
              <mc:Fallback>
                <p:oleObj name="Chart" r:id="rId6" imgW="11791876" imgH="2743200" progId="MSGraph.Chart.8">
                  <p:embed followColorScheme="full"/>
                  <p:pic>
                    <p:nvPicPr>
                      <p:cNvPr id="4" name="TPChart"/>
                      <p:cNvPicPr/>
                      <p:nvPr/>
                    </p:nvPicPr>
                    <p:blipFill>
                      <a:blip r:embed="rId7"/>
                      <a:stretch>
                        <a:fillRect/>
                      </a:stretch>
                    </p:blipFill>
                    <p:spPr>
                      <a:xfrm>
                        <a:off x="76200" y="1396934"/>
                        <a:ext cx="12192000" cy="2803525"/>
                      </a:xfrm>
                      <a:prstGeom prst="rect">
                        <a:avLst/>
                      </a:prstGeom>
                    </p:spPr>
                  </p:pic>
                </p:oleObj>
              </mc:Fallback>
            </mc:AlternateContent>
          </a:graphicData>
        </a:graphic>
      </p:graphicFrame>
      <p:sp>
        <p:nvSpPr>
          <p:cNvPr id="5" name="Title 1"/>
          <p:cNvSpPr txBox="1">
            <a:spLocks/>
          </p:cNvSpPr>
          <p:nvPr/>
        </p:nvSpPr>
        <p:spPr>
          <a:xfrm>
            <a:off x="736600" y="426972"/>
            <a:ext cx="11283950" cy="944628"/>
          </a:xfrm>
          <a:prstGeom prst="rect">
            <a:avLst/>
          </a:prstGeom>
        </p:spPr>
        <p:txBody>
          <a:bodyPr vert="horz" lIns="91434" tIns="45718" rIns="91434" bIns="45718" rtlCol="0" anchor="ctr">
            <a:normAutofit fontScale="97500" lnSpcReduction="10000"/>
          </a:bodyPr>
          <a:lstStyle>
            <a:lvl1pPr algn="ctr" defTabSz="609539" rtl="0" eaLnBrk="1" latinLnBrk="0" hangingPunct="1">
              <a:spcBef>
                <a:spcPct val="0"/>
              </a:spcBef>
              <a:buNone/>
              <a:defRPr sz="5900" b="0" i="0" kern="1200">
                <a:solidFill>
                  <a:schemeClr val="bg1"/>
                </a:solidFill>
                <a:latin typeface="Calibri Light"/>
                <a:ea typeface="+mj-ea"/>
                <a:cs typeface="Calibri Light"/>
              </a:defRPr>
            </a:lvl1pPr>
          </a:lstStyle>
          <a:p>
            <a:pPr marL="0" marR="0" lvl="0" indent="0" algn="ctr" defTabSz="609539" rtl="0" eaLnBrk="1" fontAlgn="auto" latinLnBrk="0" hangingPunct="1">
              <a:lnSpc>
                <a:spcPct val="100000"/>
              </a:lnSpc>
              <a:spcBef>
                <a:spcPct val="0"/>
              </a:spcBef>
              <a:spcAft>
                <a:spcPts val="0"/>
              </a:spcAft>
              <a:buClrTx/>
              <a:buSzTx/>
              <a:buFontTx/>
              <a:buNone/>
              <a:tabLst/>
              <a:defRPr/>
            </a:pPr>
            <a:r>
              <a:rPr lang="en-US" sz="3200" dirty="0">
                <a:solidFill>
                  <a:prstClr val="black"/>
                </a:solidFill>
              </a:rPr>
              <a:t>What percent of new units along the Wasatch Front should be </a:t>
            </a:r>
          </a:p>
          <a:p>
            <a:pPr marL="0" marR="0" lvl="0" indent="0" algn="ctr" defTabSz="609539" rtl="0" eaLnBrk="1" fontAlgn="auto" latinLnBrk="0" hangingPunct="1">
              <a:lnSpc>
                <a:spcPct val="100000"/>
              </a:lnSpc>
              <a:spcBef>
                <a:spcPct val="0"/>
              </a:spcBef>
              <a:spcAft>
                <a:spcPts val="0"/>
              </a:spcAft>
              <a:buClrTx/>
              <a:buSzTx/>
              <a:buFontTx/>
              <a:buNone/>
              <a:tabLst/>
              <a:defRPr/>
            </a:pPr>
            <a:r>
              <a:rPr lang="en-US" sz="3200" u="sng" dirty="0">
                <a:solidFill>
                  <a:prstClr val="black"/>
                </a:solidFill>
              </a:rPr>
              <a:t>single family detached homes</a:t>
            </a:r>
            <a:r>
              <a:rPr lang="en-US" sz="3200" dirty="0">
                <a:solidFill>
                  <a:prstClr val="black"/>
                </a:solidFill>
              </a:rPr>
              <a:t>?</a:t>
            </a:r>
            <a:r>
              <a:rPr kumimoji="0" lang="en-US" sz="3200" b="0" i="0" u="none" strike="noStrike" kern="1200" cap="none" spc="0" normalizeH="0" baseline="0" noProof="0" dirty="0">
                <a:ln>
                  <a:noFill/>
                </a:ln>
                <a:solidFill>
                  <a:prstClr val="black"/>
                </a:solidFill>
                <a:effectLst/>
                <a:uLnTx/>
                <a:uFillTx/>
                <a:latin typeface="Calibri Light"/>
                <a:ea typeface="+mj-ea"/>
              </a:rPr>
              <a:t> </a:t>
            </a:r>
          </a:p>
        </p:txBody>
      </p:sp>
      <p:sp>
        <p:nvSpPr>
          <p:cNvPr id="6" name="Slide Number Placeholder 5"/>
          <p:cNvSpPr>
            <a:spLocks noGrp="1"/>
          </p:cNvSpPr>
          <p:nvPr>
            <p:ph type="sldNum" sz="quarter" idx="10"/>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3ABEBB3C-B272-47D4-8A0B-F819B142B93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PAnswers"/>
          <p:cNvSpPr>
            <a:spLocks noGrp="1"/>
          </p:cNvSpPr>
          <p:nvPr>
            <p:ph type="body" idx="1"/>
            <p:custDataLst>
              <p:tags r:id="rId4"/>
            </p:custDataLst>
          </p:nvPr>
        </p:nvSpPr>
        <p:spPr>
          <a:xfrm>
            <a:off x="1346200" y="1523934"/>
            <a:ext cx="10972800" cy="4030913"/>
          </a:xfrm>
        </p:spPr>
        <p:txBody>
          <a:bodyPr>
            <a:noAutofit/>
          </a:bodyPr>
          <a:lstStyle/>
          <a:p>
            <a:pPr marL="742950" indent="-742950">
              <a:buFont typeface="+mj-lt"/>
              <a:buAutoNum type="arabicPeriod"/>
            </a:pPr>
            <a:r>
              <a:rPr lang="en-US" sz="2800" dirty="0">
                <a:solidFill>
                  <a:schemeClr val="tx1"/>
                </a:solidFill>
              </a:rPr>
              <a:t>80-100%</a:t>
            </a:r>
          </a:p>
          <a:p>
            <a:pPr marL="742950" indent="-742950">
              <a:buFont typeface="+mj-lt"/>
              <a:buAutoNum type="arabicPeriod"/>
            </a:pPr>
            <a:r>
              <a:rPr lang="en-US" sz="2800" dirty="0">
                <a:solidFill>
                  <a:schemeClr val="tx1"/>
                </a:solidFill>
              </a:rPr>
              <a:t>60-80%</a:t>
            </a:r>
          </a:p>
          <a:p>
            <a:pPr marL="742950" indent="-742950">
              <a:buFont typeface="+mj-lt"/>
              <a:buAutoNum type="arabicPeriod"/>
            </a:pPr>
            <a:r>
              <a:rPr lang="en-US" sz="2800" dirty="0">
                <a:solidFill>
                  <a:schemeClr val="tx1"/>
                </a:solidFill>
              </a:rPr>
              <a:t>40-60%</a:t>
            </a:r>
          </a:p>
          <a:p>
            <a:pPr marL="742950" indent="-742950">
              <a:buFont typeface="+mj-lt"/>
              <a:buAutoNum type="arabicPeriod"/>
            </a:pPr>
            <a:r>
              <a:rPr lang="en-US" sz="2800" dirty="0">
                <a:solidFill>
                  <a:schemeClr val="tx1"/>
                </a:solidFill>
              </a:rPr>
              <a:t>20-40%</a:t>
            </a:r>
          </a:p>
          <a:p>
            <a:pPr marL="742950" indent="-742950">
              <a:buFont typeface="+mj-lt"/>
              <a:buAutoNum type="arabicPeriod"/>
            </a:pPr>
            <a:r>
              <a:rPr lang="en-US" sz="2800" dirty="0">
                <a:solidFill>
                  <a:schemeClr val="tx1"/>
                </a:solidFill>
              </a:rPr>
              <a:t>0-20%</a:t>
            </a:r>
          </a:p>
        </p:txBody>
      </p:sp>
    </p:spTree>
    <p:custDataLst>
      <p:tags r:id="rId2"/>
    </p:custDataLst>
    <p:extLst>
      <p:ext uri="{BB962C8B-B14F-4D97-AF65-F5344CB8AC3E}">
        <p14:creationId xmlns:p14="http://schemas.microsoft.com/office/powerpoint/2010/main" val="276494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10972800" cy="944628"/>
          </a:xfrm>
        </p:spPr>
        <p:txBody>
          <a:bodyPr>
            <a:normAutofit fontScale="90000"/>
          </a:bodyPr>
          <a:lstStyle/>
          <a:p>
            <a:r>
              <a:rPr lang="en-US" dirty="0"/>
              <a:t>Enter Question Text</a:t>
            </a:r>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3925517678"/>
              </p:ext>
            </p:extLst>
          </p:nvPr>
        </p:nvGraphicFramePr>
        <p:xfrm>
          <a:off x="76200" y="1396934"/>
          <a:ext cx="12192000" cy="2803525"/>
        </p:xfrm>
        <a:graphic>
          <a:graphicData uri="http://schemas.openxmlformats.org/presentationml/2006/ole">
            <mc:AlternateContent xmlns:mc="http://schemas.openxmlformats.org/markup-compatibility/2006">
              <mc:Choice xmlns:v="urn:schemas-microsoft-com:vml" Requires="v">
                <p:oleObj spid="_x0000_s23570" name="Chart" r:id="rId6" imgW="11791876" imgH="2743200" progId="MSGraph.Chart.8">
                  <p:embed followColorScheme="full"/>
                </p:oleObj>
              </mc:Choice>
              <mc:Fallback>
                <p:oleObj name="Chart" r:id="rId6" imgW="11791876" imgH="2743200" progId="MSGraph.Chart.8">
                  <p:embed followColorScheme="full"/>
                  <p:pic>
                    <p:nvPicPr>
                      <p:cNvPr id="4" name="TPChart"/>
                      <p:cNvPicPr/>
                      <p:nvPr/>
                    </p:nvPicPr>
                    <p:blipFill>
                      <a:blip r:embed="rId7"/>
                      <a:stretch>
                        <a:fillRect/>
                      </a:stretch>
                    </p:blipFill>
                    <p:spPr>
                      <a:xfrm>
                        <a:off x="76200" y="1396934"/>
                        <a:ext cx="12192000" cy="2803525"/>
                      </a:xfrm>
                      <a:prstGeom prst="rect">
                        <a:avLst/>
                      </a:prstGeom>
                    </p:spPr>
                  </p:pic>
                </p:oleObj>
              </mc:Fallback>
            </mc:AlternateContent>
          </a:graphicData>
        </a:graphic>
      </p:graphicFrame>
      <p:sp>
        <p:nvSpPr>
          <p:cNvPr id="5" name="Title 1"/>
          <p:cNvSpPr txBox="1">
            <a:spLocks/>
          </p:cNvSpPr>
          <p:nvPr/>
        </p:nvSpPr>
        <p:spPr>
          <a:xfrm>
            <a:off x="736600" y="426972"/>
            <a:ext cx="11283950" cy="944628"/>
          </a:xfrm>
          <a:prstGeom prst="rect">
            <a:avLst/>
          </a:prstGeom>
        </p:spPr>
        <p:txBody>
          <a:bodyPr vert="horz" lIns="91434" tIns="45718" rIns="91434" bIns="45718" rtlCol="0" anchor="ctr">
            <a:normAutofit fontScale="90000" lnSpcReduction="10000"/>
          </a:bodyPr>
          <a:lstStyle>
            <a:lvl1pPr algn="ctr" defTabSz="609539" rtl="0" eaLnBrk="1" latinLnBrk="0" hangingPunct="1">
              <a:spcBef>
                <a:spcPct val="0"/>
              </a:spcBef>
              <a:buNone/>
              <a:defRPr sz="5900" b="0" i="0" kern="1200">
                <a:solidFill>
                  <a:schemeClr val="bg1"/>
                </a:solidFill>
                <a:latin typeface="Calibri Light"/>
                <a:ea typeface="+mj-ea"/>
                <a:cs typeface="Calibri Light"/>
              </a:defRPr>
            </a:lvl1pPr>
          </a:lstStyle>
          <a:p>
            <a:pPr marL="0" marR="0" lvl="0" indent="0" algn="ctr" defTabSz="609539"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Light"/>
                <a:ea typeface="+mj-ea"/>
              </a:rPr>
              <a:t>What percent of new units in Draper and Lehi should be </a:t>
            </a:r>
          </a:p>
          <a:p>
            <a:pPr marL="0" marR="0" lvl="0" indent="0" algn="ctr" defTabSz="609539" rtl="0" eaLnBrk="1" fontAlgn="auto" latinLnBrk="0" hangingPunct="1">
              <a:lnSpc>
                <a:spcPct val="100000"/>
              </a:lnSpc>
              <a:spcBef>
                <a:spcPct val="0"/>
              </a:spcBef>
              <a:spcAft>
                <a:spcPts val="0"/>
              </a:spcAft>
              <a:buClrTx/>
              <a:buSzTx/>
              <a:buFontTx/>
              <a:buNone/>
              <a:tabLst/>
              <a:defRPr/>
            </a:pPr>
            <a:r>
              <a:rPr kumimoji="0" lang="en-US" sz="3200" b="0" i="0" u="sng" strike="noStrike" kern="1200" cap="none" spc="0" normalizeH="0" baseline="0" noProof="0" dirty="0">
                <a:ln>
                  <a:noFill/>
                </a:ln>
                <a:solidFill>
                  <a:prstClr val="black"/>
                </a:solidFill>
                <a:effectLst/>
                <a:uLnTx/>
                <a:uFillTx/>
                <a:latin typeface="Calibri Light"/>
                <a:ea typeface="+mj-ea"/>
              </a:rPr>
              <a:t>single family detached homes</a:t>
            </a:r>
            <a:r>
              <a:rPr kumimoji="0" lang="en-US" sz="3200" b="0" i="0" u="none" strike="noStrike" kern="1200" cap="none" spc="0" normalizeH="0" baseline="0" noProof="0" dirty="0">
                <a:ln>
                  <a:noFill/>
                </a:ln>
                <a:solidFill>
                  <a:prstClr val="black"/>
                </a:solidFill>
                <a:effectLst/>
                <a:uLnTx/>
                <a:uFillTx/>
                <a:latin typeface="Calibri Light"/>
                <a:ea typeface="+mj-ea"/>
              </a:rPr>
              <a:t>? </a:t>
            </a:r>
          </a:p>
        </p:txBody>
      </p:sp>
      <p:sp>
        <p:nvSpPr>
          <p:cNvPr id="6" name="Slide Number Placeholder 5"/>
          <p:cNvSpPr>
            <a:spLocks noGrp="1"/>
          </p:cNvSpPr>
          <p:nvPr>
            <p:ph type="sldNum" sz="quarter" idx="10"/>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3ABEBB3C-B272-47D4-8A0B-F819B142B93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PAnswers"/>
          <p:cNvSpPr>
            <a:spLocks noGrp="1"/>
          </p:cNvSpPr>
          <p:nvPr>
            <p:ph type="body" idx="1"/>
            <p:custDataLst>
              <p:tags r:id="rId4"/>
            </p:custDataLst>
          </p:nvPr>
        </p:nvSpPr>
        <p:spPr>
          <a:xfrm>
            <a:off x="1346200" y="1523934"/>
            <a:ext cx="10972800" cy="4030913"/>
          </a:xfrm>
        </p:spPr>
        <p:txBody>
          <a:bodyPr>
            <a:noAutofit/>
          </a:bodyPr>
          <a:lstStyle/>
          <a:p>
            <a:pPr marL="742950" indent="-742950">
              <a:buFont typeface="+mj-lt"/>
              <a:buAutoNum type="arabicPeriod"/>
            </a:pPr>
            <a:r>
              <a:rPr lang="en-US" sz="2800" dirty="0">
                <a:solidFill>
                  <a:schemeClr val="tx1"/>
                </a:solidFill>
              </a:rPr>
              <a:t>80-100%</a:t>
            </a:r>
          </a:p>
          <a:p>
            <a:pPr marL="742950" indent="-742950">
              <a:buFont typeface="+mj-lt"/>
              <a:buAutoNum type="arabicPeriod"/>
            </a:pPr>
            <a:r>
              <a:rPr lang="en-US" sz="2800" dirty="0">
                <a:solidFill>
                  <a:schemeClr val="tx1"/>
                </a:solidFill>
              </a:rPr>
              <a:t>60-80%</a:t>
            </a:r>
          </a:p>
          <a:p>
            <a:pPr marL="742950" indent="-742950">
              <a:buFont typeface="+mj-lt"/>
              <a:buAutoNum type="arabicPeriod"/>
            </a:pPr>
            <a:r>
              <a:rPr lang="en-US" sz="2800" dirty="0">
                <a:solidFill>
                  <a:schemeClr val="tx1"/>
                </a:solidFill>
              </a:rPr>
              <a:t>40-60%</a:t>
            </a:r>
          </a:p>
          <a:p>
            <a:pPr marL="742950" indent="-742950">
              <a:buFont typeface="+mj-lt"/>
              <a:buAutoNum type="arabicPeriod"/>
            </a:pPr>
            <a:r>
              <a:rPr lang="en-US" sz="2800" dirty="0">
                <a:solidFill>
                  <a:schemeClr val="tx1"/>
                </a:solidFill>
              </a:rPr>
              <a:t>20-40%</a:t>
            </a:r>
          </a:p>
          <a:p>
            <a:pPr marL="742950" indent="-742950">
              <a:buFont typeface="+mj-lt"/>
              <a:buAutoNum type="arabicPeriod"/>
            </a:pPr>
            <a:r>
              <a:rPr lang="en-US" sz="2800" dirty="0">
                <a:solidFill>
                  <a:schemeClr val="tx1"/>
                </a:solidFill>
              </a:rPr>
              <a:t>0-20%</a:t>
            </a:r>
          </a:p>
        </p:txBody>
      </p:sp>
    </p:spTree>
    <p:custDataLst>
      <p:tags r:id="rId2"/>
    </p:custDataLst>
    <p:extLst>
      <p:ext uri="{BB962C8B-B14F-4D97-AF65-F5344CB8AC3E}">
        <p14:creationId xmlns:p14="http://schemas.microsoft.com/office/powerpoint/2010/main" val="330670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utterstock_181707098.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4271" y="-229995"/>
            <a:ext cx="13315701" cy="7297080"/>
          </a:xfrm>
          <a:prstGeom prst="rect">
            <a:avLst/>
          </a:prstGeom>
        </p:spPr>
      </p:pic>
      <p:sp>
        <p:nvSpPr>
          <p:cNvPr id="5" name="Rectangle 4"/>
          <p:cNvSpPr/>
          <p:nvPr/>
        </p:nvSpPr>
        <p:spPr>
          <a:xfrm>
            <a:off x="-123073" y="-501579"/>
            <a:ext cx="12420852" cy="8280568"/>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lIns="121778" tIns="60889" rIns="121778" bIns="60889"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endParaRPr>
          </a:p>
        </p:txBody>
      </p:sp>
      <p:pic>
        <p:nvPicPr>
          <p:cNvPr id="2" name="Picture 1" descr="EU Logo 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9618" y="2636080"/>
            <a:ext cx="4079305" cy="1216482"/>
          </a:xfrm>
          <a:prstGeom prst="rect">
            <a:avLst/>
          </a:prstGeom>
          <a:effectLst>
            <a:outerShdw blurRad="107950" dist="50800" dir="2460000" algn="tl" rotWithShape="0">
              <a:srgbClr val="000000">
                <a:alpha val="50000"/>
              </a:srgbClr>
            </a:outerShdw>
          </a:effectLst>
        </p:spPr>
      </p:pic>
      <p:pic>
        <p:nvPicPr>
          <p:cNvPr id="3" name="Picture 2" descr="Fehrpeer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950" y="4764922"/>
            <a:ext cx="2705770" cy="458605"/>
          </a:xfrm>
          <a:prstGeom prst="rect">
            <a:avLst/>
          </a:prstGeom>
        </p:spPr>
      </p:pic>
      <p:pic>
        <p:nvPicPr>
          <p:cNvPr id="6" name="Picture 5" descr="fre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9618" y="4682360"/>
            <a:ext cx="2835126" cy="623728"/>
          </a:xfrm>
          <a:prstGeom prst="rect">
            <a:avLst/>
          </a:prstGeom>
          <a:effectLst/>
        </p:spPr>
      </p:pic>
      <p:pic>
        <p:nvPicPr>
          <p:cNvPr id="7" name="Picture 6" descr="HOK.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45642" y="4564465"/>
            <a:ext cx="859518" cy="859518"/>
          </a:xfrm>
          <a:prstGeom prst="rect">
            <a:avLst/>
          </a:prstGeom>
          <a:effectLst>
            <a:outerShdw blurRad="50800" dist="38100" dir="2700000" algn="tl" rotWithShape="0">
              <a:prstClr val="black">
                <a:alpha val="40000"/>
              </a:prstClr>
            </a:outerShdw>
          </a:effectLst>
        </p:spPr>
      </p:pic>
      <p:pic>
        <p:nvPicPr>
          <p:cNvPr id="8" name="Picture 7" descr="horrocks.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56058" y="4729048"/>
            <a:ext cx="2218944" cy="530352"/>
          </a:xfrm>
          <a:prstGeom prst="rect">
            <a:avLst/>
          </a:prstGeom>
          <a:effectLst>
            <a:outerShdw blurRad="50800" dist="38100" dir="2700000" algn="tl" rotWithShape="0">
              <a:prstClr val="black">
                <a:alpha val="40000"/>
              </a:prstClr>
            </a:outerShdw>
          </a:effectLst>
        </p:spPr>
      </p:pic>
      <p:pic>
        <p:nvPicPr>
          <p:cNvPr id="9" name="Picture 8" descr="rcloc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99366" y="5671165"/>
            <a:ext cx="2026079" cy="777126"/>
          </a:xfrm>
          <a:prstGeom prst="rect">
            <a:avLst/>
          </a:prstGeom>
          <a:effectLst>
            <a:outerShdw blurRad="50800" dist="38100" dir="2700000" algn="tl" rotWithShape="0">
              <a:prstClr val="black">
                <a:alpha val="40000"/>
              </a:prstClr>
            </a:outerShdw>
          </a:effectLst>
        </p:spPr>
      </p:pic>
      <p:pic>
        <p:nvPicPr>
          <p:cNvPr id="12" name="Picture 11" descr="sherwood.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1305" y="5511201"/>
            <a:ext cx="2199924" cy="968774"/>
          </a:xfrm>
          <a:prstGeom prst="rect">
            <a:avLst/>
          </a:prstGeom>
          <a:effectLst>
            <a:outerShdw blurRad="50800" dist="38100" dir="2700000" algn="tl" rotWithShape="0">
              <a:prstClr val="black">
                <a:alpha val="40000"/>
              </a:prstClr>
            </a:outerShdw>
          </a:effectLst>
        </p:spPr>
      </p:pic>
      <p:pic>
        <p:nvPicPr>
          <p:cNvPr id="13" name="Picture 12" descr="SWCA.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77908" y="5704128"/>
            <a:ext cx="2032000" cy="711200"/>
          </a:xfrm>
          <a:prstGeom prst="rect">
            <a:avLst/>
          </a:prstGeom>
          <a:effectLst>
            <a:outerShdw blurRad="50800" dist="38100" dir="2700000" algn="tl" rotWithShape="0">
              <a:prstClr val="black">
                <a:alpha val="40000"/>
              </a:prstClr>
            </a:outerShdw>
          </a:effectLst>
        </p:spPr>
      </p:pic>
      <p:pic>
        <p:nvPicPr>
          <p:cNvPr id="14" name="Picture 13" descr="zions.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35410" y="5589140"/>
            <a:ext cx="4343891" cy="941176"/>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82749" y="398018"/>
            <a:ext cx="7409205" cy="1610049"/>
          </a:xfrm>
          <a:prstGeom prst="rect">
            <a:avLst/>
          </a:prstGeom>
        </p:spPr>
      </p:pic>
    </p:spTree>
    <p:extLst>
      <p:ext uri="{BB962C8B-B14F-4D97-AF65-F5344CB8AC3E}">
        <p14:creationId xmlns:p14="http://schemas.microsoft.com/office/powerpoint/2010/main" val="224415263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10972800" cy="944628"/>
          </a:xfrm>
        </p:spPr>
        <p:txBody>
          <a:bodyPr>
            <a:normAutofit fontScale="90000"/>
          </a:bodyPr>
          <a:lstStyle/>
          <a:p>
            <a:r>
              <a:rPr lang="en-US" dirty="0"/>
              <a:t>Enter Question Text</a:t>
            </a:r>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671339192"/>
              </p:ext>
            </p:extLst>
          </p:nvPr>
        </p:nvGraphicFramePr>
        <p:xfrm>
          <a:off x="76200" y="1396934"/>
          <a:ext cx="12192000" cy="3327400"/>
        </p:xfrm>
        <a:graphic>
          <a:graphicData uri="http://schemas.openxmlformats.org/presentationml/2006/ole">
            <mc:AlternateContent xmlns:mc="http://schemas.openxmlformats.org/markup-compatibility/2006">
              <mc:Choice xmlns:v="urn:schemas-microsoft-com:vml" Requires="v">
                <p:oleObj spid="_x0000_s17492" name="Chart" r:id="rId6" imgW="11791876" imgH="3257432" progId="MSGraph.Chart.8">
                  <p:embed followColorScheme="full"/>
                </p:oleObj>
              </mc:Choice>
              <mc:Fallback>
                <p:oleObj name="Chart" r:id="rId6" imgW="11791876" imgH="3257432" progId="MSGraph.Chart.8">
                  <p:embed followColorScheme="full"/>
                  <p:pic>
                    <p:nvPicPr>
                      <p:cNvPr id="4" name="TPChart"/>
                      <p:cNvPicPr/>
                      <p:nvPr/>
                    </p:nvPicPr>
                    <p:blipFill>
                      <a:blip r:embed="rId7"/>
                      <a:stretch>
                        <a:fillRect/>
                      </a:stretch>
                    </p:blipFill>
                    <p:spPr>
                      <a:xfrm>
                        <a:off x="76200" y="1396934"/>
                        <a:ext cx="12192000" cy="3327400"/>
                      </a:xfrm>
                      <a:prstGeom prst="rect">
                        <a:avLst/>
                      </a:prstGeom>
                    </p:spPr>
                  </p:pic>
                </p:oleObj>
              </mc:Fallback>
            </mc:AlternateContent>
          </a:graphicData>
        </a:graphic>
      </p:graphicFrame>
      <p:sp>
        <p:nvSpPr>
          <p:cNvPr id="5" name="Title 1"/>
          <p:cNvSpPr txBox="1">
            <a:spLocks/>
          </p:cNvSpPr>
          <p:nvPr/>
        </p:nvSpPr>
        <p:spPr>
          <a:xfrm>
            <a:off x="736600" y="426972"/>
            <a:ext cx="10972800" cy="944628"/>
          </a:xfrm>
          <a:prstGeom prst="rect">
            <a:avLst/>
          </a:prstGeom>
        </p:spPr>
        <p:txBody>
          <a:bodyPr vert="horz" lIns="91434" tIns="45718" rIns="91434" bIns="45718" rtlCol="0" anchor="ctr">
            <a:normAutofit fontScale="60000" lnSpcReduction="20000"/>
          </a:bodyPr>
          <a:lstStyle>
            <a:lvl1pPr algn="ctr" defTabSz="609539" rtl="0" eaLnBrk="1" latinLnBrk="0" hangingPunct="1">
              <a:spcBef>
                <a:spcPct val="0"/>
              </a:spcBef>
              <a:buNone/>
              <a:defRPr sz="5900" b="0" i="0" kern="1200">
                <a:solidFill>
                  <a:schemeClr val="bg1"/>
                </a:solidFill>
                <a:latin typeface="Calibri Light"/>
                <a:ea typeface="+mj-ea"/>
                <a:cs typeface="Calibri Light"/>
              </a:defRPr>
            </a:lvl1pPr>
          </a:lstStyle>
          <a:p>
            <a:pPr marL="0" marR="0" lvl="0" indent="0" algn="ctr" defTabSz="609539" rtl="0" eaLnBrk="1" fontAlgn="auto" latinLnBrk="0" hangingPunct="1">
              <a:lnSpc>
                <a:spcPct val="100000"/>
              </a:lnSpc>
              <a:spcBef>
                <a:spcPct val="0"/>
              </a:spcBef>
              <a:spcAft>
                <a:spcPts val="0"/>
              </a:spcAft>
              <a:buClrTx/>
              <a:buSzTx/>
              <a:buFontTx/>
              <a:buNone/>
              <a:tabLst/>
              <a:defRPr/>
            </a:pPr>
            <a:r>
              <a:rPr kumimoji="0" lang="en-US" sz="6500" b="0" i="0" u="none" strike="noStrike" kern="1200" cap="none" spc="0" normalizeH="0" baseline="0" noProof="0" dirty="0">
                <a:ln>
                  <a:noFill/>
                </a:ln>
                <a:solidFill>
                  <a:prstClr val="black"/>
                </a:solidFill>
                <a:effectLst/>
                <a:uLnTx/>
                <a:uFillTx/>
                <a:latin typeface="Calibri Light"/>
                <a:ea typeface="+mj-ea"/>
              </a:rPr>
              <a:t>What would make a difference for housing? </a:t>
            </a:r>
            <a:r>
              <a:rPr kumimoji="0" lang="en-US" sz="6500" b="1" i="0" u="sng" strike="noStrike" kern="1200" cap="none" spc="0" normalizeH="0" baseline="0" noProof="0" dirty="0">
                <a:ln>
                  <a:noFill/>
                </a:ln>
                <a:solidFill>
                  <a:prstClr val="black"/>
                </a:solidFill>
                <a:effectLst/>
                <a:uLnTx/>
                <a:uFillTx/>
                <a:latin typeface="Calibri Light"/>
                <a:ea typeface="+mj-ea"/>
              </a:rPr>
              <a:t>1</a:t>
            </a:r>
            <a:r>
              <a:rPr kumimoji="0" lang="en-US" sz="6500" b="1" i="0" u="sng" strike="noStrike" kern="1200" cap="none" spc="0" normalizeH="0" baseline="30000" noProof="0" dirty="0">
                <a:ln>
                  <a:noFill/>
                </a:ln>
                <a:solidFill>
                  <a:prstClr val="black"/>
                </a:solidFill>
                <a:effectLst/>
                <a:uLnTx/>
                <a:uFillTx/>
                <a:latin typeface="Calibri Light"/>
                <a:ea typeface="+mj-ea"/>
              </a:rPr>
              <a:t>st</a:t>
            </a:r>
            <a:r>
              <a:rPr kumimoji="0" lang="en-US" sz="6500" b="1" i="0" u="sng" strike="noStrike" kern="1200" cap="none" spc="0" normalizeH="0" baseline="0" noProof="0" dirty="0">
                <a:ln>
                  <a:noFill/>
                </a:ln>
                <a:solidFill>
                  <a:prstClr val="black"/>
                </a:solidFill>
                <a:effectLst/>
                <a:uLnTx/>
                <a:uFillTx/>
                <a:latin typeface="Calibri Light"/>
                <a:ea typeface="+mj-ea"/>
              </a:rPr>
              <a:t> choice </a:t>
            </a:r>
          </a:p>
          <a:p>
            <a:pPr marL="0" marR="0" lvl="0" indent="0" algn="ctr" defTabSz="609539" rtl="0" eaLnBrk="1" fontAlgn="auto" latinLnBrk="0" hangingPunct="1">
              <a:lnSpc>
                <a:spcPct val="100000"/>
              </a:lnSpc>
              <a:spcBef>
                <a:spcPct val="0"/>
              </a:spcBef>
              <a:spcAft>
                <a:spcPts val="0"/>
              </a:spcAft>
              <a:buClrTx/>
              <a:buSzTx/>
              <a:buFontTx/>
              <a:buNone/>
              <a:tabLst/>
              <a:defRPr/>
            </a:pPr>
            <a:endParaRPr kumimoji="0" lang="en-US" sz="6500" b="0" i="0" u="none" strike="noStrike" kern="1200" cap="none" spc="0" normalizeH="0" baseline="0" noProof="0" dirty="0">
              <a:ln>
                <a:noFill/>
              </a:ln>
              <a:solidFill>
                <a:prstClr val="black"/>
              </a:solidFill>
              <a:effectLst/>
              <a:uLnTx/>
              <a:uFillTx/>
              <a:latin typeface="Calibri Light"/>
              <a:ea typeface="+mj-ea"/>
            </a:endParaRPr>
          </a:p>
        </p:txBody>
      </p:sp>
      <p:sp>
        <p:nvSpPr>
          <p:cNvPr id="6" name="Slide Number Placeholder 5"/>
          <p:cNvSpPr>
            <a:spLocks noGrp="1"/>
          </p:cNvSpPr>
          <p:nvPr>
            <p:ph type="sldNum" sz="quarter" idx="10"/>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3ABEBB3C-B272-47D4-8A0B-F819B142B93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PAnswers"/>
          <p:cNvSpPr>
            <a:spLocks noGrp="1"/>
          </p:cNvSpPr>
          <p:nvPr>
            <p:ph type="body" idx="1"/>
            <p:custDataLst>
              <p:tags r:id="rId4"/>
            </p:custDataLst>
          </p:nvPr>
        </p:nvSpPr>
        <p:spPr>
          <a:xfrm>
            <a:off x="1346200" y="1523934"/>
            <a:ext cx="10972800" cy="4030913"/>
          </a:xfrm>
        </p:spPr>
        <p:txBody>
          <a:bodyPr>
            <a:noAutofit/>
          </a:bodyPr>
          <a:lstStyle/>
          <a:p>
            <a:pPr marL="742950" indent="-742950">
              <a:buFont typeface="+mj-lt"/>
              <a:buAutoNum type="arabicPeriod"/>
            </a:pPr>
            <a:r>
              <a:rPr lang="en-US" sz="2800" dirty="0">
                <a:solidFill>
                  <a:schemeClr val="tx1"/>
                </a:solidFill>
              </a:rPr>
              <a:t>A wider variety of housing options</a:t>
            </a:r>
          </a:p>
          <a:p>
            <a:pPr marL="742950" indent="-742950">
              <a:buFont typeface="Arial"/>
              <a:buAutoNum type="arabicPeriod"/>
            </a:pPr>
            <a:r>
              <a:rPr lang="en-US" sz="2800" dirty="0">
                <a:solidFill>
                  <a:schemeClr val="tx1"/>
                </a:solidFill>
              </a:rPr>
              <a:t>Allow more accessory dwelling units</a:t>
            </a:r>
          </a:p>
          <a:p>
            <a:pPr marL="742950" indent="-742950">
              <a:buFont typeface="Arial"/>
              <a:buAutoNum type="arabicPeriod"/>
            </a:pPr>
            <a:r>
              <a:rPr lang="en-US" sz="2800" dirty="0">
                <a:solidFill>
                  <a:schemeClr val="tx1"/>
                </a:solidFill>
              </a:rPr>
              <a:t>Housing with multiple transportation options</a:t>
            </a:r>
          </a:p>
          <a:p>
            <a:pPr marL="742950" indent="-742950">
              <a:buFont typeface="Arial"/>
              <a:buAutoNum type="arabicPeriod"/>
            </a:pPr>
            <a:r>
              <a:rPr lang="en-US" sz="2800" dirty="0">
                <a:solidFill>
                  <a:schemeClr val="tx1"/>
                </a:solidFill>
              </a:rPr>
              <a:t>A pattern of centers that bring destinations closer to homes</a:t>
            </a:r>
          </a:p>
          <a:p>
            <a:pPr marL="742950" indent="-742950">
              <a:buFont typeface="Arial"/>
              <a:buAutoNum type="arabicPeriod"/>
            </a:pPr>
            <a:r>
              <a:rPr lang="en-US" sz="2800" dirty="0">
                <a:solidFill>
                  <a:schemeClr val="tx1"/>
                </a:solidFill>
              </a:rPr>
              <a:t>Provide additional opportunities for subsidized housing</a:t>
            </a:r>
          </a:p>
          <a:p>
            <a:pPr marL="742950" indent="-742950">
              <a:buFont typeface="Arial"/>
              <a:buAutoNum type="arabicPeriod"/>
            </a:pPr>
            <a:r>
              <a:rPr lang="en-US" sz="2800" dirty="0">
                <a:solidFill>
                  <a:schemeClr val="tx1"/>
                </a:solidFill>
              </a:rPr>
              <a:t>Reduce regulatory burdens on housing </a:t>
            </a:r>
          </a:p>
        </p:txBody>
      </p:sp>
    </p:spTree>
    <p:custDataLst>
      <p:tags r:id="rId2"/>
    </p:custDataLst>
    <p:extLst>
      <p:ext uri="{BB962C8B-B14F-4D97-AF65-F5344CB8AC3E}">
        <p14:creationId xmlns:p14="http://schemas.microsoft.com/office/powerpoint/2010/main" val="216106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10972800" cy="944628"/>
          </a:xfrm>
        </p:spPr>
        <p:txBody>
          <a:bodyPr>
            <a:normAutofit fontScale="90000"/>
          </a:bodyPr>
          <a:lstStyle/>
          <a:p>
            <a:r>
              <a:rPr lang="en-US" dirty="0"/>
              <a:t>Enter Question Text</a:t>
            </a:r>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563604876"/>
              </p:ext>
            </p:extLst>
          </p:nvPr>
        </p:nvGraphicFramePr>
        <p:xfrm>
          <a:off x="76200" y="1396934"/>
          <a:ext cx="12192000" cy="3327400"/>
        </p:xfrm>
        <a:graphic>
          <a:graphicData uri="http://schemas.openxmlformats.org/presentationml/2006/ole">
            <mc:AlternateContent xmlns:mc="http://schemas.openxmlformats.org/markup-compatibility/2006">
              <mc:Choice xmlns:v="urn:schemas-microsoft-com:vml" Requires="v">
                <p:oleObj spid="_x0000_s22551" name="Chart" r:id="rId6" imgW="11791876" imgH="3257432" progId="MSGraph.Chart.8">
                  <p:embed followColorScheme="full"/>
                </p:oleObj>
              </mc:Choice>
              <mc:Fallback>
                <p:oleObj name="Chart" r:id="rId6" imgW="11791876" imgH="3257432" progId="MSGraph.Chart.8">
                  <p:embed followColorScheme="full"/>
                  <p:pic>
                    <p:nvPicPr>
                      <p:cNvPr id="4" name="TPChart"/>
                      <p:cNvPicPr/>
                      <p:nvPr/>
                    </p:nvPicPr>
                    <p:blipFill>
                      <a:blip r:embed="rId7"/>
                      <a:stretch>
                        <a:fillRect/>
                      </a:stretch>
                    </p:blipFill>
                    <p:spPr>
                      <a:xfrm>
                        <a:off x="76200" y="1396934"/>
                        <a:ext cx="12192000" cy="3327400"/>
                      </a:xfrm>
                      <a:prstGeom prst="rect">
                        <a:avLst/>
                      </a:prstGeom>
                    </p:spPr>
                  </p:pic>
                </p:oleObj>
              </mc:Fallback>
            </mc:AlternateContent>
          </a:graphicData>
        </a:graphic>
      </p:graphicFrame>
      <p:sp>
        <p:nvSpPr>
          <p:cNvPr id="5" name="Title 1"/>
          <p:cNvSpPr txBox="1">
            <a:spLocks/>
          </p:cNvSpPr>
          <p:nvPr/>
        </p:nvSpPr>
        <p:spPr>
          <a:xfrm>
            <a:off x="736600" y="426972"/>
            <a:ext cx="10972800" cy="944628"/>
          </a:xfrm>
          <a:prstGeom prst="rect">
            <a:avLst/>
          </a:prstGeom>
        </p:spPr>
        <p:txBody>
          <a:bodyPr vert="horz" lIns="91434" tIns="45718" rIns="91434" bIns="45718" rtlCol="0" anchor="ctr">
            <a:normAutofit fontScale="60000" lnSpcReduction="20000"/>
          </a:bodyPr>
          <a:lstStyle>
            <a:lvl1pPr algn="ctr" defTabSz="609539" rtl="0" eaLnBrk="1" latinLnBrk="0" hangingPunct="1">
              <a:spcBef>
                <a:spcPct val="0"/>
              </a:spcBef>
              <a:buNone/>
              <a:defRPr sz="5900" b="0" i="0" kern="1200">
                <a:solidFill>
                  <a:schemeClr val="bg1"/>
                </a:solidFill>
                <a:latin typeface="Calibri Light"/>
                <a:ea typeface="+mj-ea"/>
                <a:cs typeface="Calibri Light"/>
              </a:defRPr>
            </a:lvl1pPr>
          </a:lstStyle>
          <a:p>
            <a:pPr marL="0" marR="0" lvl="0" indent="0" algn="ctr" defTabSz="609539" rtl="0" eaLnBrk="1" fontAlgn="auto" latinLnBrk="0" hangingPunct="1">
              <a:lnSpc>
                <a:spcPct val="100000"/>
              </a:lnSpc>
              <a:spcBef>
                <a:spcPct val="0"/>
              </a:spcBef>
              <a:spcAft>
                <a:spcPts val="0"/>
              </a:spcAft>
              <a:buClrTx/>
              <a:buSzTx/>
              <a:buFontTx/>
              <a:buNone/>
              <a:tabLst/>
              <a:defRPr/>
            </a:pPr>
            <a:r>
              <a:rPr kumimoji="0" lang="en-US" sz="6500" b="0" i="0" u="none" strike="noStrike" kern="1200" cap="none" spc="0" normalizeH="0" baseline="0" noProof="0" dirty="0">
                <a:ln>
                  <a:noFill/>
                </a:ln>
                <a:solidFill>
                  <a:prstClr val="black"/>
                </a:solidFill>
                <a:effectLst/>
                <a:uLnTx/>
                <a:uFillTx/>
                <a:latin typeface="Calibri Light"/>
                <a:ea typeface="+mj-ea"/>
              </a:rPr>
              <a:t>What would make a difference for housing? </a:t>
            </a:r>
            <a:r>
              <a:rPr lang="en-US" sz="6500" b="1" u="sng" dirty="0">
                <a:solidFill>
                  <a:prstClr val="black"/>
                </a:solidFill>
              </a:rPr>
              <a:t>2</a:t>
            </a:r>
            <a:r>
              <a:rPr lang="en-US" sz="6500" b="1" u="sng" baseline="30000" dirty="0">
                <a:solidFill>
                  <a:prstClr val="black"/>
                </a:solidFill>
              </a:rPr>
              <a:t>nd</a:t>
            </a:r>
            <a:r>
              <a:rPr lang="en-US" sz="6500" b="1" u="sng" dirty="0">
                <a:solidFill>
                  <a:prstClr val="black"/>
                </a:solidFill>
              </a:rPr>
              <a:t> </a:t>
            </a:r>
            <a:r>
              <a:rPr kumimoji="0" lang="en-US" sz="6500" b="1" i="0" u="sng" strike="noStrike" kern="1200" cap="none" spc="0" normalizeH="0" baseline="0" noProof="0" dirty="0">
                <a:ln>
                  <a:noFill/>
                </a:ln>
                <a:solidFill>
                  <a:prstClr val="black"/>
                </a:solidFill>
                <a:effectLst/>
                <a:uLnTx/>
                <a:uFillTx/>
                <a:latin typeface="Calibri Light"/>
                <a:ea typeface="+mj-ea"/>
              </a:rPr>
              <a:t>choice </a:t>
            </a:r>
          </a:p>
          <a:p>
            <a:pPr marL="0" marR="0" lvl="0" indent="0" algn="ctr" defTabSz="609539" rtl="0" eaLnBrk="1" fontAlgn="auto" latinLnBrk="0" hangingPunct="1">
              <a:lnSpc>
                <a:spcPct val="100000"/>
              </a:lnSpc>
              <a:spcBef>
                <a:spcPct val="0"/>
              </a:spcBef>
              <a:spcAft>
                <a:spcPts val="0"/>
              </a:spcAft>
              <a:buClrTx/>
              <a:buSzTx/>
              <a:buFontTx/>
              <a:buNone/>
              <a:tabLst/>
              <a:defRPr/>
            </a:pPr>
            <a:endParaRPr kumimoji="0" lang="en-US" sz="6500" b="0" i="0" u="none" strike="noStrike" kern="1200" cap="none" spc="0" normalizeH="0" baseline="0" noProof="0" dirty="0">
              <a:ln>
                <a:noFill/>
              </a:ln>
              <a:solidFill>
                <a:prstClr val="black"/>
              </a:solidFill>
              <a:effectLst/>
              <a:uLnTx/>
              <a:uFillTx/>
              <a:latin typeface="Calibri Light"/>
              <a:ea typeface="+mj-ea"/>
            </a:endParaRPr>
          </a:p>
        </p:txBody>
      </p:sp>
      <p:sp>
        <p:nvSpPr>
          <p:cNvPr id="6" name="Slide Number Placeholder 5"/>
          <p:cNvSpPr>
            <a:spLocks noGrp="1"/>
          </p:cNvSpPr>
          <p:nvPr>
            <p:ph type="sldNum" sz="quarter" idx="10"/>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3ABEBB3C-B272-47D4-8A0B-F819B142B93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PAnswers"/>
          <p:cNvSpPr>
            <a:spLocks noGrp="1"/>
          </p:cNvSpPr>
          <p:nvPr>
            <p:ph type="body" idx="1"/>
            <p:custDataLst>
              <p:tags r:id="rId4"/>
            </p:custDataLst>
          </p:nvPr>
        </p:nvSpPr>
        <p:spPr>
          <a:xfrm>
            <a:off x="1346200" y="1523934"/>
            <a:ext cx="10972800" cy="4030913"/>
          </a:xfrm>
        </p:spPr>
        <p:txBody>
          <a:bodyPr>
            <a:noAutofit/>
          </a:bodyPr>
          <a:lstStyle/>
          <a:p>
            <a:pPr marL="742950" indent="-742950">
              <a:buFont typeface="+mj-lt"/>
              <a:buAutoNum type="alphaLcPeriod"/>
            </a:pPr>
            <a:r>
              <a:rPr lang="en-US" sz="2800" dirty="0">
                <a:solidFill>
                  <a:schemeClr val="tx1"/>
                </a:solidFill>
              </a:rPr>
              <a:t>A wider variety of housing options</a:t>
            </a:r>
          </a:p>
          <a:p>
            <a:pPr marL="742950" indent="-742950">
              <a:buFont typeface="Arial"/>
              <a:buAutoNum type="alphaLcPeriod"/>
            </a:pPr>
            <a:r>
              <a:rPr lang="en-US" sz="2800" dirty="0">
                <a:solidFill>
                  <a:schemeClr val="tx1"/>
                </a:solidFill>
              </a:rPr>
              <a:t>Allow more accessory dwelling units</a:t>
            </a:r>
          </a:p>
          <a:p>
            <a:pPr marL="742950" indent="-742950">
              <a:buFont typeface="Arial"/>
              <a:buAutoNum type="alphaLcPeriod"/>
            </a:pPr>
            <a:r>
              <a:rPr lang="en-US" sz="2800" dirty="0">
                <a:solidFill>
                  <a:schemeClr val="tx1"/>
                </a:solidFill>
              </a:rPr>
              <a:t>Housing with multiple transportation options</a:t>
            </a:r>
          </a:p>
          <a:p>
            <a:pPr marL="742950" indent="-742950">
              <a:buFont typeface="Arial"/>
              <a:buAutoNum type="alphaLcPeriod"/>
            </a:pPr>
            <a:r>
              <a:rPr lang="en-US" sz="2800" dirty="0">
                <a:solidFill>
                  <a:schemeClr val="tx1"/>
                </a:solidFill>
              </a:rPr>
              <a:t>A pattern of centers that bring destinations closer to homes</a:t>
            </a:r>
          </a:p>
          <a:p>
            <a:pPr marL="742950" indent="-742950">
              <a:buFont typeface="Arial"/>
              <a:buAutoNum type="alphaLcPeriod"/>
            </a:pPr>
            <a:r>
              <a:rPr lang="en-US" sz="2800" dirty="0">
                <a:solidFill>
                  <a:schemeClr val="tx1"/>
                </a:solidFill>
              </a:rPr>
              <a:t>Provide additional opportunities for subsidized housing</a:t>
            </a:r>
          </a:p>
          <a:p>
            <a:pPr marL="742950" indent="-742950">
              <a:buFont typeface="Arial"/>
              <a:buAutoNum type="alphaLcPeriod"/>
            </a:pPr>
            <a:r>
              <a:rPr lang="en-US" sz="2800" dirty="0">
                <a:solidFill>
                  <a:schemeClr val="tx1"/>
                </a:solidFill>
              </a:rPr>
              <a:t>Reduce regulatory burdens on housing </a:t>
            </a:r>
          </a:p>
        </p:txBody>
      </p:sp>
    </p:spTree>
    <p:custDataLst>
      <p:tags r:id="rId2"/>
    </p:custDataLst>
    <p:extLst>
      <p:ext uri="{BB962C8B-B14F-4D97-AF65-F5344CB8AC3E}">
        <p14:creationId xmlns:p14="http://schemas.microsoft.com/office/powerpoint/2010/main" val="41241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303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04297"/>
            <a:ext cx="10972800" cy="944628"/>
          </a:xfrm>
        </p:spPr>
        <p:txBody>
          <a:bodyPr>
            <a:noAutofit/>
          </a:bodyPr>
          <a:lstStyle/>
          <a:p>
            <a:r>
              <a:rPr lang="en-US" sz="4800" dirty="0"/>
              <a:t>Group Discussion </a:t>
            </a:r>
            <a:br>
              <a:rPr lang="en-US" sz="4800" dirty="0"/>
            </a:br>
            <a:endParaRPr lang="en-US" sz="4800" dirty="0"/>
          </a:p>
        </p:txBody>
      </p:sp>
      <p:sp>
        <p:nvSpPr>
          <p:cNvPr id="3" name="Content Placeholder 2"/>
          <p:cNvSpPr>
            <a:spLocks noGrp="1"/>
          </p:cNvSpPr>
          <p:nvPr>
            <p:ph idx="1"/>
          </p:nvPr>
        </p:nvSpPr>
        <p:spPr>
          <a:xfrm>
            <a:off x="609600" y="1714257"/>
            <a:ext cx="10972800" cy="4595928"/>
          </a:xfrm>
        </p:spPr>
        <p:txBody>
          <a:bodyPr>
            <a:normAutofit fontScale="92500"/>
          </a:bodyPr>
          <a:lstStyle/>
          <a:p>
            <a:r>
              <a:rPr lang="en-US" sz="4000" dirty="0"/>
              <a:t>Is the region’s housing stock sufficient for current needs in 2017? In 2050?</a:t>
            </a:r>
          </a:p>
          <a:p>
            <a:r>
              <a:rPr lang="en-US" sz="4000" dirty="0"/>
              <a:t>What housing challenges do you foresee?</a:t>
            </a:r>
          </a:p>
          <a:p>
            <a:r>
              <a:rPr lang="en-US" sz="4000" dirty="0"/>
              <a:t>What can be done to ensure housing is affordable to the workforce in the area?</a:t>
            </a:r>
          </a:p>
          <a:p>
            <a:r>
              <a:rPr lang="en-US" sz="4000" dirty="0"/>
              <a:t>Describe the ideal housing environment that would attract employees to the Point of the Mountain area. </a:t>
            </a:r>
          </a:p>
          <a:p>
            <a:endParaRPr lang="en-US" sz="4000" dirty="0"/>
          </a:p>
          <a:p>
            <a:pPr marL="0" indent="0">
              <a:buNone/>
            </a:pPr>
            <a:endParaRPr lang="en-US" dirty="0"/>
          </a:p>
        </p:txBody>
      </p:sp>
    </p:spTree>
    <p:extLst>
      <p:ext uri="{BB962C8B-B14F-4D97-AF65-F5344CB8AC3E}">
        <p14:creationId xmlns:p14="http://schemas.microsoft.com/office/powerpoint/2010/main" val="3058660869"/>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10972800" cy="944628"/>
          </a:xfrm>
        </p:spPr>
        <p:txBody>
          <a:bodyPr>
            <a:normAutofit fontScale="90000"/>
          </a:bodyPr>
          <a:lstStyle/>
          <a:p>
            <a:r>
              <a:rPr lang="en-US" dirty="0"/>
              <a:t>Enter Question Text</a:t>
            </a:r>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2141426669"/>
              </p:ext>
            </p:extLst>
          </p:nvPr>
        </p:nvGraphicFramePr>
        <p:xfrm>
          <a:off x="76200" y="1396934"/>
          <a:ext cx="12192000" cy="2803525"/>
        </p:xfrm>
        <a:graphic>
          <a:graphicData uri="http://schemas.openxmlformats.org/presentationml/2006/ole">
            <mc:AlternateContent xmlns:mc="http://schemas.openxmlformats.org/markup-compatibility/2006">
              <mc:Choice xmlns:v="urn:schemas-microsoft-com:vml" Requires="v">
                <p:oleObj spid="_x0000_s24589" name="Chart" r:id="rId6" imgW="11791876" imgH="2743200" progId="MSGraph.Chart.8">
                  <p:embed followColorScheme="full"/>
                </p:oleObj>
              </mc:Choice>
              <mc:Fallback>
                <p:oleObj name="Chart" r:id="rId6" imgW="11791876" imgH="2743200" progId="MSGraph.Chart.8">
                  <p:embed followColorScheme="full"/>
                  <p:pic>
                    <p:nvPicPr>
                      <p:cNvPr id="4" name="TPChart"/>
                      <p:cNvPicPr/>
                      <p:nvPr/>
                    </p:nvPicPr>
                    <p:blipFill>
                      <a:blip r:embed="rId7"/>
                      <a:stretch>
                        <a:fillRect/>
                      </a:stretch>
                    </p:blipFill>
                    <p:spPr>
                      <a:xfrm>
                        <a:off x="76200" y="1396934"/>
                        <a:ext cx="12192000" cy="2803525"/>
                      </a:xfrm>
                      <a:prstGeom prst="rect">
                        <a:avLst/>
                      </a:prstGeom>
                    </p:spPr>
                  </p:pic>
                </p:oleObj>
              </mc:Fallback>
            </mc:AlternateContent>
          </a:graphicData>
        </a:graphic>
      </p:graphicFrame>
      <p:sp>
        <p:nvSpPr>
          <p:cNvPr id="5" name="Title 1"/>
          <p:cNvSpPr txBox="1">
            <a:spLocks/>
          </p:cNvSpPr>
          <p:nvPr/>
        </p:nvSpPr>
        <p:spPr>
          <a:xfrm>
            <a:off x="736600" y="426972"/>
            <a:ext cx="11283950" cy="944628"/>
          </a:xfrm>
          <a:prstGeom prst="rect">
            <a:avLst/>
          </a:prstGeom>
        </p:spPr>
        <p:txBody>
          <a:bodyPr vert="horz" lIns="91434" tIns="45718" rIns="91434" bIns="45718" rtlCol="0" anchor="ctr">
            <a:normAutofit fontScale="97500" lnSpcReduction="10000"/>
          </a:bodyPr>
          <a:lstStyle>
            <a:lvl1pPr algn="ctr" defTabSz="609539" rtl="0" eaLnBrk="1" latinLnBrk="0" hangingPunct="1">
              <a:spcBef>
                <a:spcPct val="0"/>
              </a:spcBef>
              <a:buNone/>
              <a:defRPr sz="5900" b="0" i="0" kern="1200">
                <a:solidFill>
                  <a:schemeClr val="bg1"/>
                </a:solidFill>
                <a:latin typeface="Calibri Light"/>
                <a:ea typeface="+mj-ea"/>
                <a:cs typeface="Calibri Light"/>
              </a:defRPr>
            </a:lvl1pPr>
          </a:lstStyle>
          <a:p>
            <a:pPr marL="0" marR="0" lvl="0" indent="0" algn="ctr" defTabSz="609539"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Light"/>
                <a:ea typeface="+mj-ea"/>
              </a:rPr>
              <a:t>What percent of new units along the Wasatch Front should be </a:t>
            </a:r>
          </a:p>
          <a:p>
            <a:pPr marL="0" marR="0" lvl="0" indent="0" algn="ctr" defTabSz="609539" rtl="0" eaLnBrk="1" fontAlgn="auto" latinLnBrk="0" hangingPunct="1">
              <a:lnSpc>
                <a:spcPct val="100000"/>
              </a:lnSpc>
              <a:spcBef>
                <a:spcPct val="0"/>
              </a:spcBef>
              <a:spcAft>
                <a:spcPts val="0"/>
              </a:spcAft>
              <a:buClrTx/>
              <a:buSzTx/>
              <a:buFontTx/>
              <a:buNone/>
              <a:tabLst/>
              <a:defRPr/>
            </a:pPr>
            <a:r>
              <a:rPr kumimoji="0" lang="en-US" sz="3200" b="0" i="0" u="sng" strike="noStrike" kern="1200" cap="none" spc="0" normalizeH="0" baseline="0" noProof="0" dirty="0">
                <a:ln>
                  <a:noFill/>
                </a:ln>
                <a:solidFill>
                  <a:prstClr val="black"/>
                </a:solidFill>
                <a:effectLst/>
                <a:uLnTx/>
                <a:uFillTx/>
                <a:latin typeface="Calibri Light"/>
                <a:ea typeface="+mj-ea"/>
              </a:rPr>
              <a:t>single family detached homes</a:t>
            </a:r>
            <a:r>
              <a:rPr kumimoji="0" lang="en-US" sz="3200" b="0" i="0" u="none" strike="noStrike" kern="1200" cap="none" spc="0" normalizeH="0" baseline="0" noProof="0" dirty="0">
                <a:ln>
                  <a:noFill/>
                </a:ln>
                <a:solidFill>
                  <a:prstClr val="black"/>
                </a:solidFill>
                <a:effectLst/>
                <a:uLnTx/>
                <a:uFillTx/>
                <a:latin typeface="Calibri Light"/>
                <a:ea typeface="+mj-ea"/>
              </a:rPr>
              <a:t>? </a:t>
            </a:r>
          </a:p>
        </p:txBody>
      </p:sp>
      <p:sp>
        <p:nvSpPr>
          <p:cNvPr id="6" name="Slide Number Placeholder 5"/>
          <p:cNvSpPr>
            <a:spLocks noGrp="1"/>
          </p:cNvSpPr>
          <p:nvPr>
            <p:ph type="sldNum" sz="quarter" idx="10"/>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3ABEBB3C-B272-47D4-8A0B-F819B142B93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PAnswers"/>
          <p:cNvSpPr>
            <a:spLocks noGrp="1"/>
          </p:cNvSpPr>
          <p:nvPr>
            <p:ph type="body" idx="1"/>
            <p:custDataLst>
              <p:tags r:id="rId4"/>
            </p:custDataLst>
          </p:nvPr>
        </p:nvSpPr>
        <p:spPr>
          <a:xfrm>
            <a:off x="1346200" y="1523934"/>
            <a:ext cx="10972800" cy="4030913"/>
          </a:xfrm>
        </p:spPr>
        <p:txBody>
          <a:bodyPr>
            <a:noAutofit/>
          </a:bodyPr>
          <a:lstStyle/>
          <a:p>
            <a:pPr marL="742950" indent="-742950">
              <a:buFont typeface="+mj-lt"/>
              <a:buAutoNum type="arabicPeriod"/>
            </a:pPr>
            <a:r>
              <a:rPr lang="en-US" sz="2800" dirty="0">
                <a:solidFill>
                  <a:schemeClr val="tx1"/>
                </a:solidFill>
              </a:rPr>
              <a:t>80-100%</a:t>
            </a:r>
          </a:p>
          <a:p>
            <a:pPr marL="742950" indent="-742950">
              <a:buFont typeface="+mj-lt"/>
              <a:buAutoNum type="arabicPeriod"/>
            </a:pPr>
            <a:r>
              <a:rPr lang="en-US" sz="2800" dirty="0">
                <a:solidFill>
                  <a:schemeClr val="tx1"/>
                </a:solidFill>
              </a:rPr>
              <a:t>60-80%</a:t>
            </a:r>
          </a:p>
          <a:p>
            <a:pPr marL="742950" indent="-742950">
              <a:buFont typeface="+mj-lt"/>
              <a:buAutoNum type="arabicPeriod"/>
            </a:pPr>
            <a:r>
              <a:rPr lang="en-US" sz="2800" dirty="0">
                <a:solidFill>
                  <a:schemeClr val="tx1"/>
                </a:solidFill>
              </a:rPr>
              <a:t>40-60%</a:t>
            </a:r>
          </a:p>
          <a:p>
            <a:pPr marL="742950" indent="-742950">
              <a:buFont typeface="+mj-lt"/>
              <a:buAutoNum type="arabicPeriod"/>
            </a:pPr>
            <a:r>
              <a:rPr lang="en-US" sz="2800" dirty="0">
                <a:solidFill>
                  <a:schemeClr val="tx1"/>
                </a:solidFill>
              </a:rPr>
              <a:t>20-40%</a:t>
            </a:r>
          </a:p>
          <a:p>
            <a:pPr marL="742950" indent="-742950">
              <a:buFont typeface="+mj-lt"/>
              <a:buAutoNum type="arabicPeriod"/>
            </a:pPr>
            <a:r>
              <a:rPr lang="en-US" sz="2800" dirty="0">
                <a:solidFill>
                  <a:schemeClr val="tx1"/>
                </a:solidFill>
              </a:rPr>
              <a:t>0-20%</a:t>
            </a:r>
          </a:p>
        </p:txBody>
      </p:sp>
    </p:spTree>
    <p:custDataLst>
      <p:tags r:id="rId2"/>
    </p:custDataLst>
    <p:extLst>
      <p:ext uri="{BB962C8B-B14F-4D97-AF65-F5344CB8AC3E}">
        <p14:creationId xmlns:p14="http://schemas.microsoft.com/office/powerpoint/2010/main" val="326493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10972800" cy="944628"/>
          </a:xfrm>
        </p:spPr>
        <p:txBody>
          <a:bodyPr>
            <a:normAutofit fontScale="90000"/>
          </a:bodyPr>
          <a:lstStyle/>
          <a:p>
            <a:r>
              <a:rPr lang="en-US" dirty="0"/>
              <a:t>Enter Question Text</a:t>
            </a:r>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162251593"/>
              </p:ext>
            </p:extLst>
          </p:nvPr>
        </p:nvGraphicFramePr>
        <p:xfrm>
          <a:off x="76200" y="1396934"/>
          <a:ext cx="12192000" cy="2803525"/>
        </p:xfrm>
        <a:graphic>
          <a:graphicData uri="http://schemas.openxmlformats.org/presentationml/2006/ole">
            <mc:AlternateContent xmlns:mc="http://schemas.openxmlformats.org/markup-compatibility/2006">
              <mc:Choice xmlns:v="urn:schemas-microsoft-com:vml" Requires="v">
                <p:oleObj spid="_x0000_s25613" name="Chart" r:id="rId6" imgW="11791876" imgH="2743200" progId="MSGraph.Chart.8">
                  <p:embed followColorScheme="full"/>
                </p:oleObj>
              </mc:Choice>
              <mc:Fallback>
                <p:oleObj name="Chart" r:id="rId6" imgW="11791876" imgH="2743200" progId="MSGraph.Chart.8">
                  <p:embed followColorScheme="full"/>
                  <p:pic>
                    <p:nvPicPr>
                      <p:cNvPr id="4" name="TPChart"/>
                      <p:cNvPicPr/>
                      <p:nvPr/>
                    </p:nvPicPr>
                    <p:blipFill>
                      <a:blip r:embed="rId7"/>
                      <a:stretch>
                        <a:fillRect/>
                      </a:stretch>
                    </p:blipFill>
                    <p:spPr>
                      <a:xfrm>
                        <a:off x="76200" y="1396934"/>
                        <a:ext cx="12192000" cy="2803525"/>
                      </a:xfrm>
                      <a:prstGeom prst="rect">
                        <a:avLst/>
                      </a:prstGeom>
                    </p:spPr>
                  </p:pic>
                </p:oleObj>
              </mc:Fallback>
            </mc:AlternateContent>
          </a:graphicData>
        </a:graphic>
      </p:graphicFrame>
      <p:sp>
        <p:nvSpPr>
          <p:cNvPr id="5" name="Title 1"/>
          <p:cNvSpPr txBox="1">
            <a:spLocks/>
          </p:cNvSpPr>
          <p:nvPr/>
        </p:nvSpPr>
        <p:spPr>
          <a:xfrm>
            <a:off x="736600" y="426972"/>
            <a:ext cx="11283950" cy="944628"/>
          </a:xfrm>
          <a:prstGeom prst="rect">
            <a:avLst/>
          </a:prstGeom>
        </p:spPr>
        <p:txBody>
          <a:bodyPr vert="horz" lIns="91434" tIns="45718" rIns="91434" bIns="45718" rtlCol="0" anchor="ctr">
            <a:normAutofit fontScale="90000" lnSpcReduction="10000"/>
          </a:bodyPr>
          <a:lstStyle>
            <a:lvl1pPr algn="ctr" defTabSz="609539" rtl="0" eaLnBrk="1" latinLnBrk="0" hangingPunct="1">
              <a:spcBef>
                <a:spcPct val="0"/>
              </a:spcBef>
              <a:buNone/>
              <a:defRPr sz="5900" b="0" i="0" kern="1200">
                <a:solidFill>
                  <a:schemeClr val="bg1"/>
                </a:solidFill>
                <a:latin typeface="Calibri Light"/>
                <a:ea typeface="+mj-ea"/>
                <a:cs typeface="Calibri Light"/>
              </a:defRPr>
            </a:lvl1pPr>
          </a:lstStyle>
          <a:p>
            <a:pPr marL="0" marR="0" lvl="0" indent="0" algn="ctr" defTabSz="609539"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Light"/>
                <a:ea typeface="+mj-ea"/>
              </a:rPr>
              <a:t>What percent of new units in Draper and Lehi should be </a:t>
            </a:r>
          </a:p>
          <a:p>
            <a:pPr marL="0" marR="0" lvl="0" indent="0" algn="ctr" defTabSz="609539" rtl="0" eaLnBrk="1" fontAlgn="auto" latinLnBrk="0" hangingPunct="1">
              <a:lnSpc>
                <a:spcPct val="100000"/>
              </a:lnSpc>
              <a:spcBef>
                <a:spcPct val="0"/>
              </a:spcBef>
              <a:spcAft>
                <a:spcPts val="0"/>
              </a:spcAft>
              <a:buClrTx/>
              <a:buSzTx/>
              <a:buFontTx/>
              <a:buNone/>
              <a:tabLst/>
              <a:defRPr/>
            </a:pPr>
            <a:r>
              <a:rPr kumimoji="0" lang="en-US" sz="3200" b="0" i="0" u="sng" strike="noStrike" kern="1200" cap="none" spc="0" normalizeH="0" baseline="0" noProof="0" dirty="0">
                <a:ln>
                  <a:noFill/>
                </a:ln>
                <a:solidFill>
                  <a:prstClr val="black"/>
                </a:solidFill>
                <a:effectLst/>
                <a:uLnTx/>
                <a:uFillTx/>
                <a:latin typeface="Calibri Light"/>
                <a:ea typeface="+mj-ea"/>
              </a:rPr>
              <a:t>single family detached homes</a:t>
            </a:r>
            <a:r>
              <a:rPr kumimoji="0" lang="en-US" sz="3200" b="0" i="0" u="none" strike="noStrike" kern="1200" cap="none" spc="0" normalizeH="0" baseline="0" noProof="0" dirty="0">
                <a:ln>
                  <a:noFill/>
                </a:ln>
                <a:solidFill>
                  <a:prstClr val="black"/>
                </a:solidFill>
                <a:effectLst/>
                <a:uLnTx/>
                <a:uFillTx/>
                <a:latin typeface="Calibri Light"/>
                <a:ea typeface="+mj-ea"/>
              </a:rPr>
              <a:t>? </a:t>
            </a:r>
          </a:p>
        </p:txBody>
      </p:sp>
      <p:sp>
        <p:nvSpPr>
          <p:cNvPr id="6" name="Slide Number Placeholder 5"/>
          <p:cNvSpPr>
            <a:spLocks noGrp="1"/>
          </p:cNvSpPr>
          <p:nvPr>
            <p:ph type="sldNum" sz="quarter" idx="10"/>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3ABEBB3C-B272-47D4-8A0B-F819B142B93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PAnswers"/>
          <p:cNvSpPr>
            <a:spLocks noGrp="1"/>
          </p:cNvSpPr>
          <p:nvPr>
            <p:ph type="body" idx="1"/>
            <p:custDataLst>
              <p:tags r:id="rId4"/>
            </p:custDataLst>
          </p:nvPr>
        </p:nvSpPr>
        <p:spPr>
          <a:xfrm>
            <a:off x="1346200" y="1523934"/>
            <a:ext cx="10972800" cy="4030913"/>
          </a:xfrm>
        </p:spPr>
        <p:txBody>
          <a:bodyPr>
            <a:noAutofit/>
          </a:bodyPr>
          <a:lstStyle/>
          <a:p>
            <a:pPr marL="742950" indent="-742950">
              <a:buFont typeface="+mj-lt"/>
              <a:buAutoNum type="arabicPeriod"/>
            </a:pPr>
            <a:r>
              <a:rPr lang="en-US" sz="2800" dirty="0">
                <a:solidFill>
                  <a:schemeClr val="tx1"/>
                </a:solidFill>
              </a:rPr>
              <a:t>80-100%</a:t>
            </a:r>
          </a:p>
          <a:p>
            <a:pPr marL="742950" indent="-742950">
              <a:buFont typeface="+mj-lt"/>
              <a:buAutoNum type="arabicPeriod"/>
            </a:pPr>
            <a:r>
              <a:rPr lang="en-US" sz="2800" dirty="0">
                <a:solidFill>
                  <a:schemeClr val="tx1"/>
                </a:solidFill>
              </a:rPr>
              <a:t>60-80%</a:t>
            </a:r>
          </a:p>
          <a:p>
            <a:pPr marL="742950" indent="-742950">
              <a:buFont typeface="+mj-lt"/>
              <a:buAutoNum type="arabicPeriod"/>
            </a:pPr>
            <a:r>
              <a:rPr lang="en-US" sz="2800" dirty="0">
                <a:solidFill>
                  <a:schemeClr val="tx1"/>
                </a:solidFill>
              </a:rPr>
              <a:t>40-60%</a:t>
            </a:r>
          </a:p>
          <a:p>
            <a:pPr marL="742950" indent="-742950">
              <a:buFont typeface="+mj-lt"/>
              <a:buAutoNum type="arabicPeriod"/>
            </a:pPr>
            <a:r>
              <a:rPr lang="en-US" sz="2800" dirty="0">
                <a:solidFill>
                  <a:schemeClr val="tx1"/>
                </a:solidFill>
              </a:rPr>
              <a:t>20-40%</a:t>
            </a:r>
          </a:p>
          <a:p>
            <a:pPr marL="742950" indent="-742950">
              <a:buFont typeface="+mj-lt"/>
              <a:buAutoNum type="arabicPeriod"/>
            </a:pPr>
            <a:r>
              <a:rPr lang="en-US" sz="2800" dirty="0">
                <a:solidFill>
                  <a:schemeClr val="tx1"/>
                </a:solidFill>
              </a:rPr>
              <a:t>0-20%</a:t>
            </a:r>
          </a:p>
        </p:txBody>
      </p:sp>
    </p:spTree>
    <p:custDataLst>
      <p:tags r:id="rId2"/>
    </p:custDataLst>
    <p:extLst>
      <p:ext uri="{BB962C8B-B14F-4D97-AF65-F5344CB8AC3E}">
        <p14:creationId xmlns:p14="http://schemas.microsoft.com/office/powerpoint/2010/main" val="171059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10972800" cy="944628"/>
          </a:xfrm>
        </p:spPr>
        <p:txBody>
          <a:bodyPr>
            <a:normAutofit fontScale="90000"/>
          </a:bodyPr>
          <a:lstStyle/>
          <a:p>
            <a:r>
              <a:rPr lang="en-US" dirty="0"/>
              <a:t>Enter Question Text</a:t>
            </a:r>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3263754793"/>
              </p:ext>
            </p:extLst>
          </p:nvPr>
        </p:nvGraphicFramePr>
        <p:xfrm>
          <a:off x="76200" y="1396934"/>
          <a:ext cx="12192000" cy="3327400"/>
        </p:xfrm>
        <a:graphic>
          <a:graphicData uri="http://schemas.openxmlformats.org/presentationml/2006/ole">
            <mc:AlternateContent xmlns:mc="http://schemas.openxmlformats.org/markup-compatibility/2006">
              <mc:Choice xmlns:v="urn:schemas-microsoft-com:vml" Requires="v">
                <p:oleObj spid="_x0000_s26637" name="Chart" r:id="rId6" imgW="11791876" imgH="3257432" progId="MSGraph.Chart.8">
                  <p:embed followColorScheme="full"/>
                </p:oleObj>
              </mc:Choice>
              <mc:Fallback>
                <p:oleObj name="Chart" r:id="rId6" imgW="11791876" imgH="3257432" progId="MSGraph.Chart.8">
                  <p:embed followColorScheme="full"/>
                  <p:pic>
                    <p:nvPicPr>
                      <p:cNvPr id="4" name="TPChart"/>
                      <p:cNvPicPr/>
                      <p:nvPr/>
                    </p:nvPicPr>
                    <p:blipFill>
                      <a:blip r:embed="rId7"/>
                      <a:stretch>
                        <a:fillRect/>
                      </a:stretch>
                    </p:blipFill>
                    <p:spPr>
                      <a:xfrm>
                        <a:off x="76200" y="1396934"/>
                        <a:ext cx="12192000" cy="3327400"/>
                      </a:xfrm>
                      <a:prstGeom prst="rect">
                        <a:avLst/>
                      </a:prstGeom>
                    </p:spPr>
                  </p:pic>
                </p:oleObj>
              </mc:Fallback>
            </mc:AlternateContent>
          </a:graphicData>
        </a:graphic>
      </p:graphicFrame>
      <p:sp>
        <p:nvSpPr>
          <p:cNvPr id="5" name="Title 1"/>
          <p:cNvSpPr txBox="1">
            <a:spLocks/>
          </p:cNvSpPr>
          <p:nvPr/>
        </p:nvSpPr>
        <p:spPr>
          <a:xfrm>
            <a:off x="736600" y="426972"/>
            <a:ext cx="10972800" cy="944628"/>
          </a:xfrm>
          <a:prstGeom prst="rect">
            <a:avLst/>
          </a:prstGeom>
        </p:spPr>
        <p:txBody>
          <a:bodyPr vert="horz" lIns="91434" tIns="45718" rIns="91434" bIns="45718" rtlCol="0" anchor="ctr">
            <a:normAutofit fontScale="60000" lnSpcReduction="20000"/>
          </a:bodyPr>
          <a:lstStyle>
            <a:lvl1pPr algn="ctr" defTabSz="609539" rtl="0" eaLnBrk="1" latinLnBrk="0" hangingPunct="1">
              <a:spcBef>
                <a:spcPct val="0"/>
              </a:spcBef>
              <a:buNone/>
              <a:defRPr sz="5900" b="0" i="0" kern="1200">
                <a:solidFill>
                  <a:schemeClr val="bg1"/>
                </a:solidFill>
                <a:latin typeface="Calibri Light"/>
                <a:ea typeface="+mj-ea"/>
                <a:cs typeface="Calibri Light"/>
              </a:defRPr>
            </a:lvl1pPr>
          </a:lstStyle>
          <a:p>
            <a:pPr marL="0" marR="0" lvl="0" indent="0" algn="ctr" defTabSz="609539" rtl="0" eaLnBrk="1" fontAlgn="auto" latinLnBrk="0" hangingPunct="1">
              <a:lnSpc>
                <a:spcPct val="100000"/>
              </a:lnSpc>
              <a:spcBef>
                <a:spcPct val="0"/>
              </a:spcBef>
              <a:spcAft>
                <a:spcPts val="0"/>
              </a:spcAft>
              <a:buClrTx/>
              <a:buSzTx/>
              <a:buFontTx/>
              <a:buNone/>
              <a:tabLst/>
              <a:defRPr/>
            </a:pPr>
            <a:r>
              <a:rPr kumimoji="0" lang="en-US" sz="6500" b="0" i="0" u="none" strike="noStrike" kern="1200" cap="none" spc="0" normalizeH="0" baseline="0" noProof="0" dirty="0">
                <a:ln>
                  <a:noFill/>
                </a:ln>
                <a:solidFill>
                  <a:prstClr val="black"/>
                </a:solidFill>
                <a:effectLst/>
                <a:uLnTx/>
                <a:uFillTx/>
                <a:latin typeface="Calibri Light"/>
                <a:ea typeface="+mj-ea"/>
              </a:rPr>
              <a:t>What would make a difference for housing? </a:t>
            </a:r>
            <a:r>
              <a:rPr kumimoji="0" lang="en-US" sz="6500" b="1" i="0" u="sng" strike="noStrike" kern="1200" cap="none" spc="0" normalizeH="0" baseline="0" noProof="0" dirty="0">
                <a:ln>
                  <a:noFill/>
                </a:ln>
                <a:solidFill>
                  <a:prstClr val="black"/>
                </a:solidFill>
                <a:effectLst/>
                <a:uLnTx/>
                <a:uFillTx/>
                <a:latin typeface="Calibri Light"/>
                <a:ea typeface="+mj-ea"/>
              </a:rPr>
              <a:t>1</a:t>
            </a:r>
            <a:r>
              <a:rPr kumimoji="0" lang="en-US" sz="6500" b="1" i="0" u="sng" strike="noStrike" kern="1200" cap="none" spc="0" normalizeH="0" baseline="30000" noProof="0" dirty="0">
                <a:ln>
                  <a:noFill/>
                </a:ln>
                <a:solidFill>
                  <a:prstClr val="black"/>
                </a:solidFill>
                <a:effectLst/>
                <a:uLnTx/>
                <a:uFillTx/>
                <a:latin typeface="Calibri Light"/>
                <a:ea typeface="+mj-ea"/>
              </a:rPr>
              <a:t>st</a:t>
            </a:r>
            <a:r>
              <a:rPr kumimoji="0" lang="en-US" sz="6500" b="1" i="0" u="sng" strike="noStrike" kern="1200" cap="none" spc="0" normalizeH="0" baseline="0" noProof="0" dirty="0">
                <a:ln>
                  <a:noFill/>
                </a:ln>
                <a:solidFill>
                  <a:prstClr val="black"/>
                </a:solidFill>
                <a:effectLst/>
                <a:uLnTx/>
                <a:uFillTx/>
                <a:latin typeface="Calibri Light"/>
                <a:ea typeface="+mj-ea"/>
              </a:rPr>
              <a:t> choice </a:t>
            </a:r>
          </a:p>
          <a:p>
            <a:pPr marL="0" marR="0" lvl="0" indent="0" algn="ctr" defTabSz="609539" rtl="0" eaLnBrk="1" fontAlgn="auto" latinLnBrk="0" hangingPunct="1">
              <a:lnSpc>
                <a:spcPct val="100000"/>
              </a:lnSpc>
              <a:spcBef>
                <a:spcPct val="0"/>
              </a:spcBef>
              <a:spcAft>
                <a:spcPts val="0"/>
              </a:spcAft>
              <a:buClrTx/>
              <a:buSzTx/>
              <a:buFontTx/>
              <a:buNone/>
              <a:tabLst/>
              <a:defRPr/>
            </a:pPr>
            <a:endParaRPr kumimoji="0" lang="en-US" sz="6500" b="0" i="0" u="none" strike="noStrike" kern="1200" cap="none" spc="0" normalizeH="0" baseline="0" noProof="0" dirty="0">
              <a:ln>
                <a:noFill/>
              </a:ln>
              <a:solidFill>
                <a:prstClr val="black"/>
              </a:solidFill>
              <a:effectLst/>
              <a:uLnTx/>
              <a:uFillTx/>
              <a:latin typeface="Calibri Light"/>
              <a:ea typeface="+mj-ea"/>
            </a:endParaRPr>
          </a:p>
        </p:txBody>
      </p:sp>
      <p:sp>
        <p:nvSpPr>
          <p:cNvPr id="6" name="Slide Number Placeholder 5"/>
          <p:cNvSpPr>
            <a:spLocks noGrp="1"/>
          </p:cNvSpPr>
          <p:nvPr>
            <p:ph type="sldNum" sz="quarter" idx="10"/>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3ABEBB3C-B272-47D4-8A0B-F819B142B93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PAnswers"/>
          <p:cNvSpPr>
            <a:spLocks noGrp="1"/>
          </p:cNvSpPr>
          <p:nvPr>
            <p:ph type="body" idx="1"/>
            <p:custDataLst>
              <p:tags r:id="rId4"/>
            </p:custDataLst>
          </p:nvPr>
        </p:nvSpPr>
        <p:spPr>
          <a:xfrm>
            <a:off x="1346200" y="1523934"/>
            <a:ext cx="10972800" cy="4030913"/>
          </a:xfrm>
        </p:spPr>
        <p:txBody>
          <a:bodyPr>
            <a:noAutofit/>
          </a:bodyPr>
          <a:lstStyle/>
          <a:p>
            <a:pPr marL="742950" indent="-742950">
              <a:buFont typeface="+mj-lt"/>
              <a:buAutoNum type="arabicPeriod"/>
            </a:pPr>
            <a:r>
              <a:rPr lang="en-US" sz="2800" dirty="0">
                <a:solidFill>
                  <a:schemeClr val="tx1"/>
                </a:solidFill>
              </a:rPr>
              <a:t>A wider variety of housing options</a:t>
            </a:r>
          </a:p>
          <a:p>
            <a:pPr marL="742950" indent="-742950">
              <a:buFont typeface="Arial"/>
              <a:buAutoNum type="arabicPeriod"/>
            </a:pPr>
            <a:r>
              <a:rPr lang="en-US" sz="2800" dirty="0">
                <a:solidFill>
                  <a:schemeClr val="tx1"/>
                </a:solidFill>
              </a:rPr>
              <a:t>Allow more accessory dwelling units</a:t>
            </a:r>
          </a:p>
          <a:p>
            <a:pPr marL="742950" indent="-742950">
              <a:buFont typeface="Arial"/>
              <a:buAutoNum type="arabicPeriod"/>
            </a:pPr>
            <a:r>
              <a:rPr lang="en-US" sz="2800" dirty="0">
                <a:solidFill>
                  <a:schemeClr val="tx1"/>
                </a:solidFill>
              </a:rPr>
              <a:t>Housing with multiple transportation options</a:t>
            </a:r>
          </a:p>
          <a:p>
            <a:pPr marL="742950" indent="-742950">
              <a:buFont typeface="Arial"/>
              <a:buAutoNum type="arabicPeriod"/>
            </a:pPr>
            <a:r>
              <a:rPr lang="en-US" sz="2800" dirty="0">
                <a:solidFill>
                  <a:schemeClr val="tx1"/>
                </a:solidFill>
              </a:rPr>
              <a:t>A pattern of centers that bring destinations closer to homes</a:t>
            </a:r>
          </a:p>
          <a:p>
            <a:pPr marL="742950" indent="-742950">
              <a:buFont typeface="Arial"/>
              <a:buAutoNum type="arabicPeriod"/>
            </a:pPr>
            <a:r>
              <a:rPr lang="en-US" sz="2800" dirty="0">
                <a:solidFill>
                  <a:schemeClr val="tx1"/>
                </a:solidFill>
              </a:rPr>
              <a:t>Provide additional opportunities for subsidized housing</a:t>
            </a:r>
          </a:p>
          <a:p>
            <a:pPr marL="742950" indent="-742950">
              <a:buFont typeface="Arial"/>
              <a:buAutoNum type="arabicPeriod"/>
            </a:pPr>
            <a:r>
              <a:rPr lang="en-US" sz="2800" dirty="0">
                <a:solidFill>
                  <a:schemeClr val="tx1"/>
                </a:solidFill>
              </a:rPr>
              <a:t>Reduce regulatory burdens on housing </a:t>
            </a:r>
          </a:p>
        </p:txBody>
      </p:sp>
    </p:spTree>
    <p:custDataLst>
      <p:tags r:id="rId2"/>
    </p:custDataLst>
    <p:extLst>
      <p:ext uri="{BB962C8B-B14F-4D97-AF65-F5344CB8AC3E}">
        <p14:creationId xmlns:p14="http://schemas.microsoft.com/office/powerpoint/2010/main" val="336452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10972800" cy="944628"/>
          </a:xfrm>
        </p:spPr>
        <p:txBody>
          <a:bodyPr>
            <a:normAutofit fontScale="90000"/>
          </a:bodyPr>
          <a:lstStyle/>
          <a:p>
            <a:r>
              <a:rPr lang="en-US" dirty="0"/>
              <a:t>Enter Question Text</a:t>
            </a:r>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396352429"/>
              </p:ext>
            </p:extLst>
          </p:nvPr>
        </p:nvGraphicFramePr>
        <p:xfrm>
          <a:off x="76200" y="1396934"/>
          <a:ext cx="12192000" cy="3327400"/>
        </p:xfrm>
        <a:graphic>
          <a:graphicData uri="http://schemas.openxmlformats.org/presentationml/2006/ole">
            <mc:AlternateContent xmlns:mc="http://schemas.openxmlformats.org/markup-compatibility/2006">
              <mc:Choice xmlns:v="urn:schemas-microsoft-com:vml" Requires="v">
                <p:oleObj spid="_x0000_s27661" name="Chart" r:id="rId6" imgW="11791876" imgH="3257432" progId="MSGraph.Chart.8">
                  <p:embed followColorScheme="full"/>
                </p:oleObj>
              </mc:Choice>
              <mc:Fallback>
                <p:oleObj name="Chart" r:id="rId6" imgW="11791876" imgH="3257432" progId="MSGraph.Chart.8">
                  <p:embed followColorScheme="full"/>
                  <p:pic>
                    <p:nvPicPr>
                      <p:cNvPr id="4" name="TPChart"/>
                      <p:cNvPicPr/>
                      <p:nvPr/>
                    </p:nvPicPr>
                    <p:blipFill>
                      <a:blip r:embed="rId7"/>
                      <a:stretch>
                        <a:fillRect/>
                      </a:stretch>
                    </p:blipFill>
                    <p:spPr>
                      <a:xfrm>
                        <a:off x="76200" y="1396934"/>
                        <a:ext cx="12192000" cy="3327400"/>
                      </a:xfrm>
                      <a:prstGeom prst="rect">
                        <a:avLst/>
                      </a:prstGeom>
                    </p:spPr>
                  </p:pic>
                </p:oleObj>
              </mc:Fallback>
            </mc:AlternateContent>
          </a:graphicData>
        </a:graphic>
      </p:graphicFrame>
      <p:sp>
        <p:nvSpPr>
          <p:cNvPr id="5" name="Title 1"/>
          <p:cNvSpPr txBox="1">
            <a:spLocks/>
          </p:cNvSpPr>
          <p:nvPr/>
        </p:nvSpPr>
        <p:spPr>
          <a:xfrm>
            <a:off x="736600" y="426972"/>
            <a:ext cx="10972800" cy="944628"/>
          </a:xfrm>
          <a:prstGeom prst="rect">
            <a:avLst/>
          </a:prstGeom>
        </p:spPr>
        <p:txBody>
          <a:bodyPr vert="horz" lIns="91434" tIns="45718" rIns="91434" bIns="45718" rtlCol="0" anchor="ctr">
            <a:normAutofit fontScale="60000" lnSpcReduction="20000"/>
          </a:bodyPr>
          <a:lstStyle>
            <a:lvl1pPr algn="ctr" defTabSz="609539" rtl="0" eaLnBrk="1" latinLnBrk="0" hangingPunct="1">
              <a:spcBef>
                <a:spcPct val="0"/>
              </a:spcBef>
              <a:buNone/>
              <a:defRPr sz="5900" b="0" i="0" kern="1200">
                <a:solidFill>
                  <a:schemeClr val="bg1"/>
                </a:solidFill>
                <a:latin typeface="Calibri Light"/>
                <a:ea typeface="+mj-ea"/>
                <a:cs typeface="Calibri Light"/>
              </a:defRPr>
            </a:lvl1pPr>
          </a:lstStyle>
          <a:p>
            <a:pPr marL="0" marR="0" lvl="0" indent="0" algn="ctr" defTabSz="609539" rtl="0" eaLnBrk="1" fontAlgn="auto" latinLnBrk="0" hangingPunct="1">
              <a:lnSpc>
                <a:spcPct val="100000"/>
              </a:lnSpc>
              <a:spcBef>
                <a:spcPct val="0"/>
              </a:spcBef>
              <a:spcAft>
                <a:spcPts val="0"/>
              </a:spcAft>
              <a:buClrTx/>
              <a:buSzTx/>
              <a:buFontTx/>
              <a:buNone/>
              <a:tabLst/>
              <a:defRPr/>
            </a:pPr>
            <a:r>
              <a:rPr kumimoji="0" lang="en-US" sz="6500" b="0" i="0" u="none" strike="noStrike" kern="1200" cap="none" spc="0" normalizeH="0" baseline="0" noProof="0" dirty="0">
                <a:ln>
                  <a:noFill/>
                </a:ln>
                <a:solidFill>
                  <a:prstClr val="black"/>
                </a:solidFill>
                <a:effectLst/>
                <a:uLnTx/>
                <a:uFillTx/>
                <a:latin typeface="Calibri Light"/>
                <a:ea typeface="+mj-ea"/>
              </a:rPr>
              <a:t>What would make a difference for housing? </a:t>
            </a:r>
            <a:r>
              <a:rPr kumimoji="0" lang="en-US" sz="6500" b="1" i="0" u="sng" strike="noStrike" kern="1200" cap="none" spc="0" normalizeH="0" baseline="0" noProof="0" dirty="0">
                <a:ln>
                  <a:noFill/>
                </a:ln>
                <a:solidFill>
                  <a:prstClr val="black"/>
                </a:solidFill>
                <a:effectLst/>
                <a:uLnTx/>
                <a:uFillTx/>
                <a:latin typeface="Calibri Light"/>
                <a:ea typeface="+mj-ea"/>
              </a:rPr>
              <a:t>2</a:t>
            </a:r>
            <a:r>
              <a:rPr kumimoji="0" lang="en-US" sz="6500" b="1" i="0" u="sng" strike="noStrike" kern="1200" cap="none" spc="0" normalizeH="0" baseline="30000" noProof="0" dirty="0">
                <a:ln>
                  <a:noFill/>
                </a:ln>
                <a:solidFill>
                  <a:prstClr val="black"/>
                </a:solidFill>
                <a:effectLst/>
                <a:uLnTx/>
                <a:uFillTx/>
                <a:latin typeface="Calibri Light"/>
                <a:ea typeface="+mj-ea"/>
              </a:rPr>
              <a:t>nd</a:t>
            </a:r>
            <a:r>
              <a:rPr kumimoji="0" lang="en-US" sz="6500" b="1" i="0" u="sng" strike="noStrike" kern="1200" cap="none" spc="0" normalizeH="0" baseline="0" noProof="0" dirty="0">
                <a:ln>
                  <a:noFill/>
                </a:ln>
                <a:solidFill>
                  <a:prstClr val="black"/>
                </a:solidFill>
                <a:effectLst/>
                <a:uLnTx/>
                <a:uFillTx/>
                <a:latin typeface="Calibri Light"/>
                <a:ea typeface="+mj-ea"/>
              </a:rPr>
              <a:t> choice </a:t>
            </a:r>
          </a:p>
          <a:p>
            <a:pPr marL="0" marR="0" lvl="0" indent="0" algn="ctr" defTabSz="609539" rtl="0" eaLnBrk="1" fontAlgn="auto" latinLnBrk="0" hangingPunct="1">
              <a:lnSpc>
                <a:spcPct val="100000"/>
              </a:lnSpc>
              <a:spcBef>
                <a:spcPct val="0"/>
              </a:spcBef>
              <a:spcAft>
                <a:spcPts val="0"/>
              </a:spcAft>
              <a:buClrTx/>
              <a:buSzTx/>
              <a:buFontTx/>
              <a:buNone/>
              <a:tabLst/>
              <a:defRPr/>
            </a:pPr>
            <a:endParaRPr kumimoji="0" lang="en-US" sz="6500" b="0" i="0" u="none" strike="noStrike" kern="1200" cap="none" spc="0" normalizeH="0" baseline="0" noProof="0" dirty="0">
              <a:ln>
                <a:noFill/>
              </a:ln>
              <a:solidFill>
                <a:prstClr val="black"/>
              </a:solidFill>
              <a:effectLst/>
              <a:uLnTx/>
              <a:uFillTx/>
              <a:latin typeface="Calibri Light"/>
              <a:ea typeface="+mj-ea"/>
            </a:endParaRPr>
          </a:p>
        </p:txBody>
      </p:sp>
      <p:sp>
        <p:nvSpPr>
          <p:cNvPr id="6" name="Slide Number Placeholder 5"/>
          <p:cNvSpPr>
            <a:spLocks noGrp="1"/>
          </p:cNvSpPr>
          <p:nvPr>
            <p:ph type="sldNum" sz="quarter" idx="10"/>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3ABEBB3C-B272-47D4-8A0B-F819B142B93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PAnswers"/>
          <p:cNvSpPr>
            <a:spLocks noGrp="1"/>
          </p:cNvSpPr>
          <p:nvPr>
            <p:ph type="body" idx="1"/>
            <p:custDataLst>
              <p:tags r:id="rId4"/>
            </p:custDataLst>
          </p:nvPr>
        </p:nvSpPr>
        <p:spPr>
          <a:xfrm>
            <a:off x="1346200" y="1523934"/>
            <a:ext cx="10972800" cy="4030913"/>
          </a:xfrm>
        </p:spPr>
        <p:txBody>
          <a:bodyPr>
            <a:noAutofit/>
          </a:bodyPr>
          <a:lstStyle/>
          <a:p>
            <a:pPr marL="742950" indent="-742950">
              <a:buFont typeface="+mj-lt"/>
              <a:buAutoNum type="arabicPeriod"/>
            </a:pPr>
            <a:r>
              <a:rPr lang="en-US" sz="2800" dirty="0">
                <a:solidFill>
                  <a:schemeClr val="tx1"/>
                </a:solidFill>
              </a:rPr>
              <a:t>A wider variety of housing options</a:t>
            </a:r>
          </a:p>
          <a:p>
            <a:pPr marL="742950" indent="-742950">
              <a:buFont typeface="Arial"/>
              <a:buAutoNum type="arabicPeriod"/>
            </a:pPr>
            <a:r>
              <a:rPr lang="en-US" sz="2800" dirty="0">
                <a:solidFill>
                  <a:schemeClr val="tx1"/>
                </a:solidFill>
              </a:rPr>
              <a:t>Allow more accessory dwelling units</a:t>
            </a:r>
          </a:p>
          <a:p>
            <a:pPr marL="742950" indent="-742950">
              <a:buFont typeface="Arial"/>
              <a:buAutoNum type="arabicPeriod"/>
            </a:pPr>
            <a:r>
              <a:rPr lang="en-US" sz="2800" dirty="0">
                <a:solidFill>
                  <a:schemeClr val="tx1"/>
                </a:solidFill>
              </a:rPr>
              <a:t>Housing with multiple transportation options</a:t>
            </a:r>
          </a:p>
          <a:p>
            <a:pPr marL="742950" indent="-742950">
              <a:buFont typeface="Arial"/>
              <a:buAutoNum type="arabicPeriod"/>
            </a:pPr>
            <a:r>
              <a:rPr lang="en-US" sz="2800" dirty="0">
                <a:solidFill>
                  <a:schemeClr val="tx1"/>
                </a:solidFill>
              </a:rPr>
              <a:t>A pattern of centers that bring destinations closer to homes</a:t>
            </a:r>
          </a:p>
          <a:p>
            <a:pPr marL="742950" indent="-742950">
              <a:buFont typeface="Arial"/>
              <a:buAutoNum type="arabicPeriod"/>
            </a:pPr>
            <a:r>
              <a:rPr lang="en-US" sz="2800" dirty="0">
                <a:solidFill>
                  <a:schemeClr val="tx1"/>
                </a:solidFill>
              </a:rPr>
              <a:t>Provide additional opportunities for subsidized housing</a:t>
            </a:r>
          </a:p>
          <a:p>
            <a:pPr marL="742950" indent="-742950">
              <a:buFont typeface="Arial"/>
              <a:buAutoNum type="arabicPeriod"/>
            </a:pPr>
            <a:r>
              <a:rPr lang="en-US" sz="2800" dirty="0">
                <a:solidFill>
                  <a:schemeClr val="tx1"/>
                </a:solidFill>
              </a:rPr>
              <a:t>Reduce regulatory burdens on housing </a:t>
            </a:r>
          </a:p>
        </p:txBody>
      </p:sp>
    </p:spTree>
    <p:custDataLst>
      <p:tags r:id="rId2"/>
    </p:custDataLst>
    <p:extLst>
      <p:ext uri="{BB962C8B-B14F-4D97-AF65-F5344CB8AC3E}">
        <p14:creationId xmlns:p14="http://schemas.microsoft.com/office/powerpoint/2010/main" val="244000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303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What scenarios do we want to explore?</a:t>
            </a:r>
          </a:p>
        </p:txBody>
      </p:sp>
      <p:sp>
        <p:nvSpPr>
          <p:cNvPr id="5" name="Content Placeholder 4"/>
          <p:cNvSpPr>
            <a:spLocks noGrp="1"/>
          </p:cNvSpPr>
          <p:nvPr>
            <p:ph idx="1"/>
          </p:nvPr>
        </p:nvSpPr>
        <p:spPr/>
        <p:txBody>
          <a:bodyPr/>
          <a:lstStyle/>
          <a:p>
            <a:endParaRPr lang="en-US" dirty="0"/>
          </a:p>
        </p:txBody>
      </p:sp>
    </p:spTree>
    <p:extLst>
      <p:ext uri="{BB962C8B-B14F-4D97-AF65-F5344CB8AC3E}">
        <p14:creationId xmlns:p14="http://schemas.microsoft.com/office/powerpoint/2010/main" val="3596843951"/>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303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What do we want to test in the scenarios?</a:t>
            </a:r>
          </a:p>
        </p:txBody>
      </p:sp>
      <p:sp>
        <p:nvSpPr>
          <p:cNvPr id="4" name="Content Placeholder 3"/>
          <p:cNvSpPr>
            <a:spLocks noGrp="1"/>
          </p:cNvSpPr>
          <p:nvPr>
            <p:ph idx="1"/>
          </p:nvPr>
        </p:nvSpPr>
        <p:spPr>
          <a:xfrm>
            <a:off x="676275" y="2134632"/>
            <a:ext cx="10906125" cy="4075668"/>
          </a:xfrm>
        </p:spPr>
        <p:txBody>
          <a:bodyPr>
            <a:normAutofit/>
          </a:bodyPr>
          <a:lstStyle/>
          <a:p>
            <a:r>
              <a:rPr lang="en-US" sz="4000" dirty="0"/>
              <a:t># of single family units</a:t>
            </a:r>
          </a:p>
          <a:p>
            <a:r>
              <a:rPr lang="en-US" sz="4000" dirty="0"/>
              <a:t># of townhomes</a:t>
            </a:r>
          </a:p>
          <a:p>
            <a:r>
              <a:rPr lang="en-US" sz="4000" dirty="0"/>
              <a:t># of condos and apartments</a:t>
            </a:r>
          </a:p>
          <a:p>
            <a:r>
              <a:rPr lang="en-US" sz="4000" dirty="0"/>
              <a:t>Income needed to afford new housing units</a:t>
            </a:r>
          </a:p>
          <a:p>
            <a:r>
              <a:rPr lang="en-US" sz="4000" dirty="0"/>
              <a:t>???</a:t>
            </a:r>
          </a:p>
          <a:p>
            <a:endParaRPr lang="en-US" sz="4000" dirty="0"/>
          </a:p>
        </p:txBody>
      </p:sp>
    </p:spTree>
    <p:extLst>
      <p:ext uri="{BB962C8B-B14F-4D97-AF65-F5344CB8AC3E}">
        <p14:creationId xmlns:p14="http://schemas.microsoft.com/office/powerpoint/2010/main" val="1830508081"/>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303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 Need Your Input!</a:t>
            </a:r>
          </a:p>
        </p:txBody>
      </p:sp>
      <p:sp>
        <p:nvSpPr>
          <p:cNvPr id="4" name="Content Placeholder 3"/>
          <p:cNvSpPr>
            <a:spLocks noGrp="1"/>
          </p:cNvSpPr>
          <p:nvPr>
            <p:ph idx="1"/>
          </p:nvPr>
        </p:nvSpPr>
        <p:spPr>
          <a:xfrm>
            <a:off x="609600" y="2887107"/>
            <a:ext cx="10972800" cy="1392662"/>
          </a:xfrm>
        </p:spPr>
        <p:txBody>
          <a:bodyPr>
            <a:normAutofit/>
          </a:bodyPr>
          <a:lstStyle/>
          <a:p>
            <a:pPr marL="0" indent="0" algn="ctr">
              <a:buNone/>
            </a:pPr>
            <a:r>
              <a:rPr lang="en-US" sz="4800" dirty="0"/>
              <a:t>Pointofthemountainfuture.org</a:t>
            </a:r>
          </a:p>
          <a:p>
            <a:pPr marL="0" indent="0" algn="ctr">
              <a:buNone/>
            </a:pPr>
            <a:endParaRPr lang="en-US" sz="4800" dirty="0"/>
          </a:p>
        </p:txBody>
      </p:sp>
    </p:spTree>
    <p:extLst>
      <p:ext uri="{BB962C8B-B14F-4D97-AF65-F5344CB8AC3E}">
        <p14:creationId xmlns:p14="http://schemas.microsoft.com/office/powerpoint/2010/main" val="160902090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038"/>
        </a:solidFill>
        <a:effectLst/>
      </p:bgPr>
    </p:bg>
    <p:spTree>
      <p:nvGrpSpPr>
        <p:cNvPr id="1" name=""/>
        <p:cNvGrpSpPr/>
        <p:nvPr/>
      </p:nvGrpSpPr>
      <p:grpSpPr>
        <a:xfrm>
          <a:off x="0" y="0"/>
          <a:ext cx="0" cy="0"/>
          <a:chOff x="0" y="0"/>
          <a:chExt cx="0" cy="0"/>
        </a:xfrm>
      </p:grpSpPr>
      <p:pic>
        <p:nvPicPr>
          <p:cNvPr id="8" name="Picture 7" descr="POM constraints-01.jpg"/>
          <p:cNvPicPr>
            <a:picLocks noChangeAspect="1"/>
          </p:cNvPicPr>
          <p:nvPr/>
        </p:nvPicPr>
        <p:blipFill rotWithShape="1">
          <a:blip r:embed="rId3" cstate="print">
            <a:extLst>
              <a:ext uri="{28A0092B-C50C-407E-A947-70E740481C1C}">
                <a14:useLocalDpi xmlns:a14="http://schemas.microsoft.com/office/drawing/2010/main" val="0"/>
              </a:ext>
            </a:extLst>
          </a:blip>
          <a:srcRect t="11650" b="20701"/>
          <a:stretch/>
        </p:blipFill>
        <p:spPr>
          <a:xfrm>
            <a:off x="4956919" y="333375"/>
            <a:ext cx="6863606" cy="6157912"/>
          </a:xfrm>
          <a:prstGeom prst="rect">
            <a:avLst/>
          </a:prstGeom>
        </p:spPr>
      </p:pic>
      <p:sp>
        <p:nvSpPr>
          <p:cNvPr id="7" name="TextBox 6"/>
          <p:cNvSpPr txBox="1"/>
          <p:nvPr/>
        </p:nvSpPr>
        <p:spPr>
          <a:xfrm>
            <a:off x="-1" y="1062042"/>
            <a:ext cx="444817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Salt Lake County 2050 Population: 1.5M People?</a:t>
            </a:r>
          </a:p>
        </p:txBody>
      </p:sp>
      <p:sp>
        <p:nvSpPr>
          <p:cNvPr id="9" name="TextBox 8"/>
          <p:cNvSpPr txBox="1"/>
          <p:nvPr/>
        </p:nvSpPr>
        <p:spPr>
          <a:xfrm>
            <a:off x="9624" y="4073908"/>
            <a:ext cx="453845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Utah County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2050 Population: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1.3M People?</a:t>
            </a:r>
          </a:p>
        </p:txBody>
      </p:sp>
      <p:sp>
        <p:nvSpPr>
          <p:cNvPr id="10" name="TextBox 9"/>
          <p:cNvSpPr txBox="1"/>
          <p:nvPr/>
        </p:nvSpPr>
        <p:spPr>
          <a:xfrm>
            <a:off x="-1" y="6488668"/>
            <a:ext cx="15548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Source: RCLCO</a:t>
            </a:r>
          </a:p>
        </p:txBody>
      </p:sp>
    </p:spTree>
    <p:extLst>
      <p:ext uri="{BB962C8B-B14F-4D97-AF65-F5344CB8AC3E}">
        <p14:creationId xmlns:p14="http://schemas.microsoft.com/office/powerpoint/2010/main" val="884649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utterstock_181707098.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4271" y="-229995"/>
            <a:ext cx="13315701" cy="7297080"/>
          </a:xfrm>
          <a:prstGeom prst="rect">
            <a:avLst/>
          </a:prstGeom>
        </p:spPr>
      </p:pic>
      <p:sp>
        <p:nvSpPr>
          <p:cNvPr id="5" name="Rectangle 4"/>
          <p:cNvSpPr/>
          <p:nvPr/>
        </p:nvSpPr>
        <p:spPr>
          <a:xfrm>
            <a:off x="-123073" y="-501579"/>
            <a:ext cx="12420852" cy="8280568"/>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lIns="121778" tIns="60889" rIns="121778" bIns="6088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2" name="Picture 1" descr="EU Logo 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6267" y="2636079"/>
            <a:ext cx="3362168" cy="1002626"/>
          </a:xfrm>
          <a:prstGeom prst="rect">
            <a:avLst/>
          </a:prstGeom>
          <a:effectLst>
            <a:outerShdw blurRad="107950" dist="50800" dir="2460000" algn="tl" rotWithShape="0">
              <a:srgbClr val="000000">
                <a:alpha val="50000"/>
              </a:srgbClr>
            </a:outerShdw>
          </a:effectLst>
        </p:spPr>
      </p:pic>
      <p:pic>
        <p:nvPicPr>
          <p:cNvPr id="3" name="Picture 2" descr="Fehrpeer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950" y="4764922"/>
            <a:ext cx="2705770" cy="458605"/>
          </a:xfrm>
          <a:prstGeom prst="rect">
            <a:avLst/>
          </a:prstGeom>
        </p:spPr>
      </p:pic>
      <p:pic>
        <p:nvPicPr>
          <p:cNvPr id="6" name="Picture 5" descr="fre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9618" y="4682360"/>
            <a:ext cx="2835126" cy="623728"/>
          </a:xfrm>
          <a:prstGeom prst="rect">
            <a:avLst/>
          </a:prstGeom>
          <a:effectLst/>
        </p:spPr>
      </p:pic>
      <p:pic>
        <p:nvPicPr>
          <p:cNvPr id="7" name="Picture 6" descr="HOK.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45642" y="4564465"/>
            <a:ext cx="859518" cy="859518"/>
          </a:xfrm>
          <a:prstGeom prst="rect">
            <a:avLst/>
          </a:prstGeom>
          <a:effectLst>
            <a:outerShdw blurRad="50800" dist="38100" dir="2700000" algn="tl" rotWithShape="0">
              <a:prstClr val="black">
                <a:alpha val="40000"/>
              </a:prstClr>
            </a:outerShdw>
          </a:effectLst>
        </p:spPr>
      </p:pic>
      <p:pic>
        <p:nvPicPr>
          <p:cNvPr id="8" name="Picture 7" descr="horrocks.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56058" y="4729048"/>
            <a:ext cx="2218944" cy="530352"/>
          </a:xfrm>
          <a:prstGeom prst="rect">
            <a:avLst/>
          </a:prstGeom>
          <a:effectLst>
            <a:outerShdw blurRad="50800" dist="38100" dir="2700000" algn="tl" rotWithShape="0">
              <a:prstClr val="black">
                <a:alpha val="40000"/>
              </a:prstClr>
            </a:outerShdw>
          </a:effectLst>
        </p:spPr>
      </p:pic>
      <p:pic>
        <p:nvPicPr>
          <p:cNvPr id="9" name="Picture 8" descr="rcloc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99366" y="5671165"/>
            <a:ext cx="2026079" cy="777126"/>
          </a:xfrm>
          <a:prstGeom prst="rect">
            <a:avLst/>
          </a:prstGeom>
          <a:effectLst>
            <a:outerShdw blurRad="50800" dist="38100" dir="2700000" algn="tl" rotWithShape="0">
              <a:prstClr val="black">
                <a:alpha val="40000"/>
              </a:prstClr>
            </a:outerShdw>
          </a:effectLst>
        </p:spPr>
      </p:pic>
      <p:pic>
        <p:nvPicPr>
          <p:cNvPr id="12" name="Picture 11" descr="sherwood.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1305" y="5511201"/>
            <a:ext cx="2199924" cy="968774"/>
          </a:xfrm>
          <a:prstGeom prst="rect">
            <a:avLst/>
          </a:prstGeom>
          <a:effectLst>
            <a:outerShdw blurRad="50800" dist="38100" dir="2700000" algn="tl" rotWithShape="0">
              <a:prstClr val="black">
                <a:alpha val="40000"/>
              </a:prstClr>
            </a:outerShdw>
          </a:effectLst>
        </p:spPr>
      </p:pic>
      <p:pic>
        <p:nvPicPr>
          <p:cNvPr id="13" name="Picture 12" descr="SWCA.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77908" y="5704128"/>
            <a:ext cx="2032000" cy="711200"/>
          </a:xfrm>
          <a:prstGeom prst="rect">
            <a:avLst/>
          </a:prstGeom>
          <a:effectLst>
            <a:outerShdw blurRad="50800" dist="38100" dir="2700000" algn="tl" rotWithShape="0">
              <a:prstClr val="black">
                <a:alpha val="40000"/>
              </a:prstClr>
            </a:outerShdw>
          </a:effectLst>
        </p:spPr>
      </p:pic>
      <p:pic>
        <p:nvPicPr>
          <p:cNvPr id="14" name="Picture 13" descr="zions.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35410" y="5589140"/>
            <a:ext cx="4343891" cy="941176"/>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82749" y="398018"/>
            <a:ext cx="7409205" cy="1610049"/>
          </a:xfrm>
          <a:prstGeom prst="rect">
            <a:avLst/>
          </a:prstGeom>
        </p:spPr>
      </p:pic>
    </p:spTree>
    <p:extLst>
      <p:ext uri="{BB962C8B-B14F-4D97-AF65-F5344CB8AC3E}">
        <p14:creationId xmlns:p14="http://schemas.microsoft.com/office/powerpoint/2010/main" val="41684431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03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2323" y="366603"/>
            <a:ext cx="10972800" cy="944628"/>
          </a:xfrm>
        </p:spPr>
        <p:txBody>
          <a:bodyPr>
            <a:noAutofit/>
          </a:bodyPr>
          <a:lstStyle/>
          <a:p>
            <a:endParaRPr lang="en-US" sz="5400" dirty="0"/>
          </a:p>
        </p:txBody>
      </p:sp>
      <p:sp>
        <p:nvSpPr>
          <p:cNvPr id="3" name="Content Placeholder 2"/>
          <p:cNvSpPr>
            <a:spLocks noGrp="1"/>
          </p:cNvSpPr>
          <p:nvPr>
            <p:ph idx="1"/>
          </p:nvPr>
        </p:nvSpPr>
        <p:spPr>
          <a:xfrm>
            <a:off x="434503" y="2104984"/>
            <a:ext cx="6744511" cy="4188812"/>
          </a:xfrm>
        </p:spPr>
        <p:txBody>
          <a:bodyPr>
            <a:normAutofit/>
          </a:bodyPr>
          <a:lstStyle/>
          <a:p>
            <a:pPr marL="0" indent="0">
              <a:buClr>
                <a:schemeClr val="bg1"/>
              </a:buClr>
              <a:buNone/>
            </a:pPr>
            <a:r>
              <a:rPr lang="en-US" sz="5100" dirty="0"/>
              <a:t> </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402080139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03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2323" y="366603"/>
            <a:ext cx="10972800" cy="944628"/>
          </a:xfrm>
        </p:spPr>
        <p:txBody>
          <a:bodyPr>
            <a:noAutofit/>
          </a:bodyPr>
          <a:lstStyle/>
          <a:p>
            <a:endParaRPr lang="en-US" sz="5400" dirty="0"/>
          </a:p>
        </p:txBody>
      </p:sp>
      <p:sp>
        <p:nvSpPr>
          <p:cNvPr id="3" name="Content Placeholder 2"/>
          <p:cNvSpPr>
            <a:spLocks noGrp="1"/>
          </p:cNvSpPr>
          <p:nvPr>
            <p:ph idx="1"/>
          </p:nvPr>
        </p:nvSpPr>
        <p:spPr>
          <a:xfrm>
            <a:off x="434503" y="2104984"/>
            <a:ext cx="6744511" cy="4188812"/>
          </a:xfrm>
        </p:spPr>
        <p:txBody>
          <a:bodyPr>
            <a:normAutofit/>
          </a:bodyPr>
          <a:lstStyle/>
          <a:p>
            <a:pPr marL="0" indent="0">
              <a:buClr>
                <a:schemeClr val="bg1"/>
              </a:buClr>
              <a:buNone/>
            </a:pPr>
            <a:r>
              <a:rPr lang="en-US" sz="5100" dirty="0"/>
              <a:t> </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4037310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03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2323" y="366603"/>
            <a:ext cx="10972800" cy="944628"/>
          </a:xfrm>
        </p:spPr>
        <p:txBody>
          <a:bodyPr>
            <a:noAutofit/>
          </a:bodyPr>
          <a:lstStyle/>
          <a:p>
            <a:endParaRPr lang="en-US" sz="5400" dirty="0"/>
          </a:p>
        </p:txBody>
      </p:sp>
      <p:sp>
        <p:nvSpPr>
          <p:cNvPr id="3" name="Content Placeholder 2"/>
          <p:cNvSpPr>
            <a:spLocks noGrp="1"/>
          </p:cNvSpPr>
          <p:nvPr>
            <p:ph idx="1"/>
          </p:nvPr>
        </p:nvSpPr>
        <p:spPr>
          <a:xfrm>
            <a:off x="434503" y="2104984"/>
            <a:ext cx="6744511" cy="4188812"/>
          </a:xfrm>
        </p:spPr>
        <p:txBody>
          <a:bodyPr>
            <a:normAutofit/>
          </a:bodyPr>
          <a:lstStyle/>
          <a:p>
            <a:pPr marL="0" indent="0">
              <a:buClr>
                <a:schemeClr val="bg1"/>
              </a:buClr>
              <a:buNone/>
            </a:pPr>
            <a:r>
              <a:rPr lang="en-US" sz="5100" dirty="0"/>
              <a:t> </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4273466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3038"/>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304800" y="292890"/>
            <a:ext cx="11582400" cy="1117600"/>
          </a:xfrm>
          <a:noFill/>
          <a:ln/>
        </p:spPr>
        <p:txBody>
          <a:bodyPr>
            <a:normAutofit/>
          </a:bodyPr>
          <a:lstStyle/>
          <a:p>
            <a:r>
              <a:rPr lang="en-US" altLang="en-US" b="1" dirty="0">
                <a:latin typeface="Calibri Light" panose="020F0302020204030204" pitchFamily="34" charset="0"/>
              </a:rPr>
              <a:t>Purposes of the Effort </a:t>
            </a:r>
            <a:r>
              <a:rPr lang="en-US" altLang="en-US" sz="1800" b="1" dirty="0">
                <a:latin typeface="Calibri Light" panose="020F0302020204030204" pitchFamily="34" charset="0"/>
              </a:rPr>
              <a:t>Utah Code # 63C-17-104</a:t>
            </a:r>
            <a:r>
              <a:rPr lang="en-US" altLang="en-US" b="1" dirty="0">
                <a:latin typeface="Calibri Light" panose="020F0302020204030204" pitchFamily="34" charset="0"/>
              </a:rPr>
              <a:t> </a:t>
            </a:r>
            <a:endParaRPr lang="en-US" altLang="en-US" b="1" dirty="0">
              <a:solidFill>
                <a:schemeClr val="bg1"/>
              </a:solidFill>
              <a:latin typeface="Calibri Light" panose="020F0302020204030204" pitchFamily="34" charset="0"/>
            </a:endParaRPr>
          </a:p>
        </p:txBody>
      </p:sp>
      <p:sp>
        <p:nvSpPr>
          <p:cNvPr id="145411" name="Rectangle 3"/>
          <p:cNvSpPr>
            <a:spLocks noGrp="1" noChangeArrowheads="1"/>
          </p:cNvSpPr>
          <p:nvPr>
            <p:ph type="body" idx="1"/>
          </p:nvPr>
        </p:nvSpPr>
        <p:spPr>
          <a:xfrm>
            <a:off x="304800" y="1400172"/>
            <a:ext cx="11582400" cy="4486275"/>
          </a:xfrm>
          <a:noFill/>
          <a:ln/>
        </p:spPr>
        <p:txBody>
          <a:bodyPr>
            <a:noAutofit/>
          </a:bodyPr>
          <a:lstStyle/>
          <a:p>
            <a:pPr>
              <a:spcBef>
                <a:spcPts val="300"/>
              </a:spcBef>
            </a:pPr>
            <a:r>
              <a:rPr lang="en-US" altLang="en-US" sz="3200" b="1" dirty="0">
                <a:latin typeface="Calibri Light" panose="020F0302020204030204" pitchFamily="34" charset="0"/>
              </a:rPr>
              <a:t>Maximizing job creation</a:t>
            </a:r>
          </a:p>
          <a:p>
            <a:pPr>
              <a:spcBef>
                <a:spcPts val="300"/>
              </a:spcBef>
            </a:pPr>
            <a:r>
              <a:rPr lang="en-US" altLang="en-US" sz="3200" b="1" dirty="0">
                <a:latin typeface="Calibri Light" panose="020F0302020204030204" pitchFamily="34" charset="0"/>
              </a:rPr>
              <a:t>Ensuring a high quality of life for residents in and surrounding the project area</a:t>
            </a:r>
          </a:p>
          <a:p>
            <a:pPr>
              <a:spcBef>
                <a:spcPts val="300"/>
              </a:spcBef>
            </a:pPr>
            <a:r>
              <a:rPr lang="en-US" altLang="en-US" sz="3200" b="1" dirty="0">
                <a:latin typeface="Calibri Light" panose="020F0302020204030204" pitchFamily="34" charset="0"/>
              </a:rPr>
              <a:t>Strategic residential and commercial growth</a:t>
            </a:r>
          </a:p>
          <a:p>
            <a:pPr>
              <a:spcBef>
                <a:spcPts val="300"/>
              </a:spcBef>
            </a:pPr>
            <a:r>
              <a:rPr lang="en-US" altLang="en-US" sz="3200" b="1" dirty="0">
                <a:latin typeface="Calibri Light" panose="020F0302020204030204" pitchFamily="34" charset="0"/>
              </a:rPr>
              <a:t>Preservation of natural lands and expansion of recreational opportunities</a:t>
            </a:r>
          </a:p>
          <a:p>
            <a:pPr>
              <a:spcBef>
                <a:spcPts val="300"/>
              </a:spcBef>
            </a:pPr>
            <a:r>
              <a:rPr lang="en-US" altLang="en-US" sz="3200" b="1" dirty="0">
                <a:latin typeface="Calibri Light" panose="020F0302020204030204" pitchFamily="34" charset="0"/>
              </a:rPr>
              <a:t>Provision of a variety of community and housing types that match workforce needs</a:t>
            </a:r>
          </a:p>
          <a:p>
            <a:pPr>
              <a:spcBef>
                <a:spcPts val="300"/>
              </a:spcBef>
            </a:pPr>
            <a:r>
              <a:rPr lang="en-US" altLang="en-US" sz="3200" b="1" dirty="0">
                <a:latin typeface="Calibri Light" panose="020F0302020204030204" pitchFamily="34" charset="0"/>
              </a:rPr>
              <a:t>Planning for future transportation infrastructure and other investments to enhance mobility and protect the environment</a:t>
            </a:r>
          </a:p>
        </p:txBody>
      </p:sp>
    </p:spTree>
    <p:extLst>
      <p:ext uri="{BB962C8B-B14F-4D97-AF65-F5344CB8AC3E}">
        <p14:creationId xmlns:p14="http://schemas.microsoft.com/office/powerpoint/2010/main" val="14040671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 calcmode="lin" valueType="num">
                                      <p:cBhvr>
                                        <p:cTn id="7" dur="500" fill="hold"/>
                                        <p:tgtEl>
                                          <p:spTgt spid="145411">
                                            <p:txEl>
                                              <p:pRg st="0" end="0"/>
                                            </p:txEl>
                                          </p:spTgt>
                                        </p:tgtEl>
                                        <p:attrNameLst>
                                          <p:attrName>ppt_w</p:attrName>
                                        </p:attrNameLst>
                                      </p:cBhvr>
                                      <p:tavLst>
                                        <p:tav tm="0">
                                          <p:val>
                                            <p:strVal val="(6*min(max(#ppt_w*#ppt_h,.3),1)-7.4)/-.7*#ppt_w"/>
                                          </p:val>
                                        </p:tav>
                                        <p:tav tm="100000">
                                          <p:val>
                                            <p:strVal val="#ppt_w"/>
                                          </p:val>
                                        </p:tav>
                                      </p:tavLst>
                                    </p:anim>
                                    <p:anim calcmode="lin" valueType="num">
                                      <p:cBhvr>
                                        <p:cTn id="8" dur="500" fill="hold"/>
                                        <p:tgtEl>
                                          <p:spTgt spid="145411">
                                            <p:txEl>
                                              <p:pRg st="0" end="0"/>
                                            </p:txEl>
                                          </p:spTgt>
                                        </p:tgtEl>
                                        <p:attrNameLst>
                                          <p:attrName>ppt_h</p:attrName>
                                        </p:attrNameLst>
                                      </p:cBhvr>
                                      <p:tavLst>
                                        <p:tav tm="0">
                                          <p:val>
                                            <p:strVal val="(6*min(max(#ppt_w*#ppt_h,.3),1)-7.4)/-.7*#ppt_h"/>
                                          </p:val>
                                        </p:tav>
                                        <p:tav tm="100000">
                                          <p:val>
                                            <p:strVal val="#ppt_h"/>
                                          </p:val>
                                        </p:tav>
                                      </p:tavLst>
                                    </p:anim>
                                    <p:anim calcmode="lin" valueType="num">
                                      <p:cBhvr>
                                        <p:cTn id="9" dur="500" fill="hold"/>
                                        <p:tgtEl>
                                          <p:spTgt spid="145411">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45411">
                                            <p:txEl>
                                              <p:pRg st="0" end="0"/>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36" fill="hold" grpId="0" nodeType="clickEffect">
                                  <p:stCondLst>
                                    <p:cond delay="0"/>
                                  </p:stCondLst>
                                  <p:childTnLst>
                                    <p:set>
                                      <p:cBhvr>
                                        <p:cTn id="14" dur="1" fill="hold">
                                          <p:stCondLst>
                                            <p:cond delay="0"/>
                                          </p:stCondLst>
                                        </p:cTn>
                                        <p:tgtEl>
                                          <p:spTgt spid="145411">
                                            <p:txEl>
                                              <p:pRg st="1" end="1"/>
                                            </p:txEl>
                                          </p:spTgt>
                                        </p:tgtEl>
                                        <p:attrNameLst>
                                          <p:attrName>style.visibility</p:attrName>
                                        </p:attrNameLst>
                                      </p:cBhvr>
                                      <p:to>
                                        <p:strVal val="visible"/>
                                      </p:to>
                                    </p:set>
                                    <p:anim calcmode="lin" valueType="num">
                                      <p:cBhvr>
                                        <p:cTn id="15" dur="500" fill="hold"/>
                                        <p:tgtEl>
                                          <p:spTgt spid="145411">
                                            <p:txEl>
                                              <p:pRg st="1" end="1"/>
                                            </p:txEl>
                                          </p:spTgt>
                                        </p:tgtEl>
                                        <p:attrNameLst>
                                          <p:attrName>ppt_w</p:attrName>
                                        </p:attrNameLst>
                                      </p:cBhvr>
                                      <p:tavLst>
                                        <p:tav tm="0">
                                          <p:val>
                                            <p:strVal val="(6*min(max(#ppt_w*#ppt_h,.3),1)-7.4)/-.7*#ppt_w"/>
                                          </p:val>
                                        </p:tav>
                                        <p:tav tm="100000">
                                          <p:val>
                                            <p:strVal val="#ppt_w"/>
                                          </p:val>
                                        </p:tav>
                                      </p:tavLst>
                                    </p:anim>
                                    <p:anim calcmode="lin" valueType="num">
                                      <p:cBhvr>
                                        <p:cTn id="16" dur="500" fill="hold"/>
                                        <p:tgtEl>
                                          <p:spTgt spid="145411">
                                            <p:txEl>
                                              <p:pRg st="1" end="1"/>
                                            </p:txEl>
                                          </p:spTgt>
                                        </p:tgtEl>
                                        <p:attrNameLst>
                                          <p:attrName>ppt_h</p:attrName>
                                        </p:attrNameLst>
                                      </p:cBhvr>
                                      <p:tavLst>
                                        <p:tav tm="0">
                                          <p:val>
                                            <p:strVal val="(6*min(max(#ppt_w*#ppt_h,.3),1)-7.4)/-.7*#ppt_h"/>
                                          </p:val>
                                        </p:tav>
                                        <p:tav tm="100000">
                                          <p:val>
                                            <p:strVal val="#ppt_h"/>
                                          </p:val>
                                        </p:tav>
                                      </p:tavLst>
                                    </p:anim>
                                    <p:anim calcmode="lin" valueType="num">
                                      <p:cBhvr>
                                        <p:cTn id="17" dur="500" fill="hold"/>
                                        <p:tgtEl>
                                          <p:spTgt spid="145411">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45411">
                                            <p:txEl>
                                              <p:pRg st="1" end="1"/>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36" fill="hold" grpId="0" nodeType="clickEffect">
                                  <p:stCondLst>
                                    <p:cond delay="0"/>
                                  </p:stCondLst>
                                  <p:childTnLst>
                                    <p:set>
                                      <p:cBhvr>
                                        <p:cTn id="22" dur="1" fill="hold">
                                          <p:stCondLst>
                                            <p:cond delay="0"/>
                                          </p:stCondLst>
                                        </p:cTn>
                                        <p:tgtEl>
                                          <p:spTgt spid="145411">
                                            <p:txEl>
                                              <p:pRg st="2" end="2"/>
                                            </p:txEl>
                                          </p:spTgt>
                                        </p:tgtEl>
                                        <p:attrNameLst>
                                          <p:attrName>style.visibility</p:attrName>
                                        </p:attrNameLst>
                                      </p:cBhvr>
                                      <p:to>
                                        <p:strVal val="visible"/>
                                      </p:to>
                                    </p:set>
                                    <p:anim calcmode="lin" valueType="num">
                                      <p:cBhvr>
                                        <p:cTn id="23" dur="500" fill="hold"/>
                                        <p:tgtEl>
                                          <p:spTgt spid="145411">
                                            <p:txEl>
                                              <p:pRg st="2" end="2"/>
                                            </p:txEl>
                                          </p:spTgt>
                                        </p:tgtEl>
                                        <p:attrNameLst>
                                          <p:attrName>ppt_w</p:attrName>
                                        </p:attrNameLst>
                                      </p:cBhvr>
                                      <p:tavLst>
                                        <p:tav tm="0">
                                          <p:val>
                                            <p:strVal val="(6*min(max(#ppt_w*#ppt_h,.3),1)-7.4)/-.7*#ppt_w"/>
                                          </p:val>
                                        </p:tav>
                                        <p:tav tm="100000">
                                          <p:val>
                                            <p:strVal val="#ppt_w"/>
                                          </p:val>
                                        </p:tav>
                                      </p:tavLst>
                                    </p:anim>
                                    <p:anim calcmode="lin" valueType="num">
                                      <p:cBhvr>
                                        <p:cTn id="24" dur="500" fill="hold"/>
                                        <p:tgtEl>
                                          <p:spTgt spid="145411">
                                            <p:txEl>
                                              <p:pRg st="2" end="2"/>
                                            </p:txEl>
                                          </p:spTgt>
                                        </p:tgtEl>
                                        <p:attrNameLst>
                                          <p:attrName>ppt_h</p:attrName>
                                        </p:attrNameLst>
                                      </p:cBhvr>
                                      <p:tavLst>
                                        <p:tav tm="0">
                                          <p:val>
                                            <p:strVal val="(6*min(max(#ppt_w*#ppt_h,.3),1)-7.4)/-.7*#ppt_h"/>
                                          </p:val>
                                        </p:tav>
                                        <p:tav tm="100000">
                                          <p:val>
                                            <p:strVal val="#ppt_h"/>
                                          </p:val>
                                        </p:tav>
                                      </p:tavLst>
                                    </p:anim>
                                    <p:anim calcmode="lin" valueType="num">
                                      <p:cBhvr>
                                        <p:cTn id="25" dur="500" fill="hold"/>
                                        <p:tgtEl>
                                          <p:spTgt spid="145411">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145411">
                                            <p:txEl>
                                              <p:pRg st="2" end="2"/>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36" fill="hold" grpId="0" nodeType="clickEffect">
                                  <p:stCondLst>
                                    <p:cond delay="0"/>
                                  </p:stCondLst>
                                  <p:childTnLst>
                                    <p:set>
                                      <p:cBhvr>
                                        <p:cTn id="30" dur="1" fill="hold">
                                          <p:stCondLst>
                                            <p:cond delay="0"/>
                                          </p:stCondLst>
                                        </p:cTn>
                                        <p:tgtEl>
                                          <p:spTgt spid="145411">
                                            <p:txEl>
                                              <p:pRg st="3" end="3"/>
                                            </p:txEl>
                                          </p:spTgt>
                                        </p:tgtEl>
                                        <p:attrNameLst>
                                          <p:attrName>style.visibility</p:attrName>
                                        </p:attrNameLst>
                                      </p:cBhvr>
                                      <p:to>
                                        <p:strVal val="visible"/>
                                      </p:to>
                                    </p:set>
                                    <p:anim calcmode="lin" valueType="num">
                                      <p:cBhvr>
                                        <p:cTn id="31" dur="500" fill="hold"/>
                                        <p:tgtEl>
                                          <p:spTgt spid="145411">
                                            <p:txEl>
                                              <p:pRg st="3" end="3"/>
                                            </p:txEl>
                                          </p:spTgt>
                                        </p:tgtEl>
                                        <p:attrNameLst>
                                          <p:attrName>ppt_w</p:attrName>
                                        </p:attrNameLst>
                                      </p:cBhvr>
                                      <p:tavLst>
                                        <p:tav tm="0">
                                          <p:val>
                                            <p:strVal val="(6*min(max(#ppt_w*#ppt_h,.3),1)-7.4)/-.7*#ppt_w"/>
                                          </p:val>
                                        </p:tav>
                                        <p:tav tm="100000">
                                          <p:val>
                                            <p:strVal val="#ppt_w"/>
                                          </p:val>
                                        </p:tav>
                                      </p:tavLst>
                                    </p:anim>
                                    <p:anim calcmode="lin" valueType="num">
                                      <p:cBhvr>
                                        <p:cTn id="32" dur="500" fill="hold"/>
                                        <p:tgtEl>
                                          <p:spTgt spid="145411">
                                            <p:txEl>
                                              <p:pRg st="3" end="3"/>
                                            </p:txEl>
                                          </p:spTgt>
                                        </p:tgtEl>
                                        <p:attrNameLst>
                                          <p:attrName>ppt_h</p:attrName>
                                        </p:attrNameLst>
                                      </p:cBhvr>
                                      <p:tavLst>
                                        <p:tav tm="0">
                                          <p:val>
                                            <p:strVal val="(6*min(max(#ppt_w*#ppt_h,.3),1)-7.4)/-.7*#ppt_h"/>
                                          </p:val>
                                        </p:tav>
                                        <p:tav tm="100000">
                                          <p:val>
                                            <p:strVal val="#ppt_h"/>
                                          </p:val>
                                        </p:tav>
                                      </p:tavLst>
                                    </p:anim>
                                    <p:anim calcmode="lin" valueType="num">
                                      <p:cBhvr>
                                        <p:cTn id="33" dur="500" fill="hold"/>
                                        <p:tgtEl>
                                          <p:spTgt spid="145411">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145411">
                                            <p:txEl>
                                              <p:pRg st="3" end="3"/>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36" fill="hold" grpId="0" nodeType="clickEffect">
                                  <p:stCondLst>
                                    <p:cond delay="0"/>
                                  </p:stCondLst>
                                  <p:childTnLst>
                                    <p:set>
                                      <p:cBhvr>
                                        <p:cTn id="38" dur="1" fill="hold">
                                          <p:stCondLst>
                                            <p:cond delay="0"/>
                                          </p:stCondLst>
                                        </p:cTn>
                                        <p:tgtEl>
                                          <p:spTgt spid="145411">
                                            <p:txEl>
                                              <p:pRg st="4" end="4"/>
                                            </p:txEl>
                                          </p:spTgt>
                                        </p:tgtEl>
                                        <p:attrNameLst>
                                          <p:attrName>style.visibility</p:attrName>
                                        </p:attrNameLst>
                                      </p:cBhvr>
                                      <p:to>
                                        <p:strVal val="visible"/>
                                      </p:to>
                                    </p:set>
                                    <p:anim calcmode="lin" valueType="num">
                                      <p:cBhvr>
                                        <p:cTn id="39" dur="500" fill="hold"/>
                                        <p:tgtEl>
                                          <p:spTgt spid="145411">
                                            <p:txEl>
                                              <p:pRg st="4" end="4"/>
                                            </p:txEl>
                                          </p:spTgt>
                                        </p:tgtEl>
                                        <p:attrNameLst>
                                          <p:attrName>ppt_w</p:attrName>
                                        </p:attrNameLst>
                                      </p:cBhvr>
                                      <p:tavLst>
                                        <p:tav tm="0">
                                          <p:val>
                                            <p:strVal val="(6*min(max(#ppt_w*#ppt_h,.3),1)-7.4)/-.7*#ppt_w"/>
                                          </p:val>
                                        </p:tav>
                                        <p:tav tm="100000">
                                          <p:val>
                                            <p:strVal val="#ppt_w"/>
                                          </p:val>
                                        </p:tav>
                                      </p:tavLst>
                                    </p:anim>
                                    <p:anim calcmode="lin" valueType="num">
                                      <p:cBhvr>
                                        <p:cTn id="40" dur="500" fill="hold"/>
                                        <p:tgtEl>
                                          <p:spTgt spid="145411">
                                            <p:txEl>
                                              <p:pRg st="4" end="4"/>
                                            </p:txEl>
                                          </p:spTgt>
                                        </p:tgtEl>
                                        <p:attrNameLst>
                                          <p:attrName>ppt_h</p:attrName>
                                        </p:attrNameLst>
                                      </p:cBhvr>
                                      <p:tavLst>
                                        <p:tav tm="0">
                                          <p:val>
                                            <p:strVal val="(6*min(max(#ppt_w*#ppt_h,.3),1)-7.4)/-.7*#ppt_h"/>
                                          </p:val>
                                        </p:tav>
                                        <p:tav tm="100000">
                                          <p:val>
                                            <p:strVal val="#ppt_h"/>
                                          </p:val>
                                        </p:tav>
                                      </p:tavLst>
                                    </p:anim>
                                    <p:anim calcmode="lin" valueType="num">
                                      <p:cBhvr>
                                        <p:cTn id="41" dur="500" fill="hold"/>
                                        <p:tgtEl>
                                          <p:spTgt spid="145411">
                                            <p:txEl>
                                              <p:pRg st="4" end="4"/>
                                            </p:txEl>
                                          </p:spTgt>
                                        </p:tgtEl>
                                        <p:attrNameLst>
                                          <p:attrName>ppt_x</p:attrName>
                                        </p:attrNameLst>
                                      </p:cBhvr>
                                      <p:tavLst>
                                        <p:tav tm="0">
                                          <p:val>
                                            <p:fltVal val="0.5"/>
                                          </p:val>
                                        </p:tav>
                                        <p:tav tm="100000">
                                          <p:val>
                                            <p:strVal val="#ppt_x"/>
                                          </p:val>
                                        </p:tav>
                                      </p:tavLst>
                                    </p:anim>
                                    <p:anim calcmode="lin" valueType="num">
                                      <p:cBhvr>
                                        <p:cTn id="42" dur="500" fill="hold"/>
                                        <p:tgtEl>
                                          <p:spTgt spid="145411">
                                            <p:txEl>
                                              <p:pRg st="4" end="4"/>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36" fill="hold" grpId="0" nodeType="clickEffect">
                                  <p:stCondLst>
                                    <p:cond delay="0"/>
                                  </p:stCondLst>
                                  <p:childTnLst>
                                    <p:set>
                                      <p:cBhvr>
                                        <p:cTn id="46" dur="1" fill="hold">
                                          <p:stCondLst>
                                            <p:cond delay="0"/>
                                          </p:stCondLst>
                                        </p:cTn>
                                        <p:tgtEl>
                                          <p:spTgt spid="145411">
                                            <p:txEl>
                                              <p:pRg st="5" end="5"/>
                                            </p:txEl>
                                          </p:spTgt>
                                        </p:tgtEl>
                                        <p:attrNameLst>
                                          <p:attrName>style.visibility</p:attrName>
                                        </p:attrNameLst>
                                      </p:cBhvr>
                                      <p:to>
                                        <p:strVal val="visible"/>
                                      </p:to>
                                    </p:set>
                                    <p:anim calcmode="lin" valueType="num">
                                      <p:cBhvr>
                                        <p:cTn id="47" dur="500" fill="hold"/>
                                        <p:tgtEl>
                                          <p:spTgt spid="145411">
                                            <p:txEl>
                                              <p:pRg st="5" end="5"/>
                                            </p:txEl>
                                          </p:spTgt>
                                        </p:tgtEl>
                                        <p:attrNameLst>
                                          <p:attrName>ppt_w</p:attrName>
                                        </p:attrNameLst>
                                      </p:cBhvr>
                                      <p:tavLst>
                                        <p:tav tm="0">
                                          <p:val>
                                            <p:strVal val="(6*min(max(#ppt_w*#ppt_h,.3),1)-7.4)/-.7*#ppt_w"/>
                                          </p:val>
                                        </p:tav>
                                        <p:tav tm="100000">
                                          <p:val>
                                            <p:strVal val="#ppt_w"/>
                                          </p:val>
                                        </p:tav>
                                      </p:tavLst>
                                    </p:anim>
                                    <p:anim calcmode="lin" valueType="num">
                                      <p:cBhvr>
                                        <p:cTn id="48" dur="500" fill="hold"/>
                                        <p:tgtEl>
                                          <p:spTgt spid="145411">
                                            <p:txEl>
                                              <p:pRg st="5" end="5"/>
                                            </p:txEl>
                                          </p:spTgt>
                                        </p:tgtEl>
                                        <p:attrNameLst>
                                          <p:attrName>ppt_h</p:attrName>
                                        </p:attrNameLst>
                                      </p:cBhvr>
                                      <p:tavLst>
                                        <p:tav tm="0">
                                          <p:val>
                                            <p:strVal val="(6*min(max(#ppt_w*#ppt_h,.3),1)-7.4)/-.7*#ppt_h"/>
                                          </p:val>
                                        </p:tav>
                                        <p:tav tm="100000">
                                          <p:val>
                                            <p:strVal val="#ppt_h"/>
                                          </p:val>
                                        </p:tav>
                                      </p:tavLst>
                                    </p:anim>
                                    <p:anim calcmode="lin" valueType="num">
                                      <p:cBhvr>
                                        <p:cTn id="49" dur="500" fill="hold"/>
                                        <p:tgtEl>
                                          <p:spTgt spid="145411">
                                            <p:txEl>
                                              <p:pRg st="5" end="5"/>
                                            </p:txEl>
                                          </p:spTgt>
                                        </p:tgtEl>
                                        <p:attrNameLst>
                                          <p:attrName>ppt_x</p:attrName>
                                        </p:attrNameLst>
                                      </p:cBhvr>
                                      <p:tavLst>
                                        <p:tav tm="0">
                                          <p:val>
                                            <p:fltVal val="0.5"/>
                                          </p:val>
                                        </p:tav>
                                        <p:tav tm="100000">
                                          <p:val>
                                            <p:strVal val="#ppt_x"/>
                                          </p:val>
                                        </p:tav>
                                      </p:tavLst>
                                    </p:anim>
                                    <p:anim calcmode="lin" valueType="num">
                                      <p:cBhvr>
                                        <p:cTn id="50" dur="500" fill="hold"/>
                                        <p:tgtEl>
                                          <p:spTgt spid="145411">
                                            <p:txEl>
                                              <p:pRg st="5" end="5"/>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038"/>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304800" y="292890"/>
            <a:ext cx="11582400" cy="1117600"/>
          </a:xfrm>
          <a:noFill/>
          <a:ln/>
        </p:spPr>
        <p:txBody>
          <a:bodyPr>
            <a:normAutofit/>
          </a:bodyPr>
          <a:lstStyle/>
          <a:p>
            <a:pPr algn="l"/>
            <a:r>
              <a:rPr lang="en-US" altLang="en-US" b="1" dirty="0">
                <a:solidFill>
                  <a:schemeClr val="bg1"/>
                </a:solidFill>
                <a:latin typeface="Calibri Light" panose="020F0302020204030204" pitchFamily="34" charset="0"/>
              </a:rPr>
              <a:t>Project Area</a:t>
            </a:r>
          </a:p>
        </p:txBody>
      </p:sp>
      <p:sp>
        <p:nvSpPr>
          <p:cNvPr id="145411" name="Rectangle 3"/>
          <p:cNvSpPr>
            <a:spLocks noGrp="1" noChangeArrowheads="1"/>
          </p:cNvSpPr>
          <p:nvPr>
            <p:ph type="body" idx="1"/>
          </p:nvPr>
        </p:nvSpPr>
        <p:spPr>
          <a:xfrm>
            <a:off x="408496" y="1639437"/>
            <a:ext cx="4870515" cy="4412571"/>
          </a:xfrm>
          <a:noFill/>
          <a:ln/>
        </p:spPr>
        <p:txBody>
          <a:bodyPr>
            <a:noAutofit/>
          </a:bodyPr>
          <a:lstStyle/>
          <a:p>
            <a:pPr marL="0" indent="0">
              <a:spcBef>
                <a:spcPts val="300"/>
              </a:spcBef>
              <a:buNone/>
            </a:pPr>
            <a:r>
              <a:rPr lang="en-US" altLang="en-US" sz="3800" b="1" dirty="0">
                <a:latin typeface="Calibri Light" panose="020F0302020204030204" pitchFamily="34" charset="0"/>
              </a:rPr>
              <a:t>“The area surrounding the border between Salt Lake County and Utah County, commonly referred to as the Point of the Mountain.”</a:t>
            </a:r>
          </a:p>
        </p:txBody>
      </p:sp>
      <p:pic>
        <p:nvPicPr>
          <p:cNvPr id="4"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l="4605" t="3910" r="4605" b="12500"/>
          <a:stretch/>
        </p:blipFill>
        <p:spPr>
          <a:xfrm>
            <a:off x="6429080" y="0"/>
            <a:ext cx="5762920" cy="6867405"/>
          </a:xfrm>
          <a:prstGeom prst="rect">
            <a:avLst/>
          </a:prstGeom>
        </p:spPr>
      </p:pic>
    </p:spTree>
    <p:extLst>
      <p:ext uri="{BB962C8B-B14F-4D97-AF65-F5344CB8AC3E}">
        <p14:creationId xmlns:p14="http://schemas.microsoft.com/office/powerpoint/2010/main" val="16280684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 calcmode="lin" valueType="num">
                                      <p:cBhvr>
                                        <p:cTn id="7" dur="500" fill="hold"/>
                                        <p:tgtEl>
                                          <p:spTgt spid="145411">
                                            <p:txEl>
                                              <p:pRg st="0" end="0"/>
                                            </p:txEl>
                                          </p:spTgt>
                                        </p:tgtEl>
                                        <p:attrNameLst>
                                          <p:attrName>ppt_w</p:attrName>
                                        </p:attrNameLst>
                                      </p:cBhvr>
                                      <p:tavLst>
                                        <p:tav tm="0">
                                          <p:val>
                                            <p:strVal val="(6*min(max(#ppt_w*#ppt_h,.3),1)-7.4)/-.7*#ppt_w"/>
                                          </p:val>
                                        </p:tav>
                                        <p:tav tm="100000">
                                          <p:val>
                                            <p:strVal val="#ppt_w"/>
                                          </p:val>
                                        </p:tav>
                                      </p:tavLst>
                                    </p:anim>
                                    <p:anim calcmode="lin" valueType="num">
                                      <p:cBhvr>
                                        <p:cTn id="8" dur="500" fill="hold"/>
                                        <p:tgtEl>
                                          <p:spTgt spid="145411">
                                            <p:txEl>
                                              <p:pRg st="0" end="0"/>
                                            </p:txEl>
                                          </p:spTgt>
                                        </p:tgtEl>
                                        <p:attrNameLst>
                                          <p:attrName>ppt_h</p:attrName>
                                        </p:attrNameLst>
                                      </p:cBhvr>
                                      <p:tavLst>
                                        <p:tav tm="0">
                                          <p:val>
                                            <p:strVal val="(6*min(max(#ppt_w*#ppt_h,.3),1)-7.4)/-.7*#ppt_h"/>
                                          </p:val>
                                        </p:tav>
                                        <p:tav tm="100000">
                                          <p:val>
                                            <p:strVal val="#ppt_h"/>
                                          </p:val>
                                        </p:tav>
                                      </p:tavLst>
                                    </p:anim>
                                    <p:anim calcmode="lin" valueType="num">
                                      <p:cBhvr>
                                        <p:cTn id="9" dur="500" fill="hold"/>
                                        <p:tgtEl>
                                          <p:spTgt spid="145411">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45411">
                                            <p:txEl>
                                              <p:pRg st="0" end="0"/>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03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5490" y="597519"/>
            <a:ext cx="5181600" cy="944628"/>
          </a:xfrm>
        </p:spPr>
        <p:txBody>
          <a:bodyPr>
            <a:normAutofit fontScale="90000"/>
          </a:bodyPr>
          <a:lstStyle/>
          <a:p>
            <a:r>
              <a:rPr lang="en-US" dirty="0">
                <a:solidFill>
                  <a:schemeClr val="bg1"/>
                </a:solidFill>
              </a:rPr>
              <a:t>Geographic constraints</a:t>
            </a:r>
          </a:p>
        </p:txBody>
      </p:sp>
      <p:sp>
        <p:nvSpPr>
          <p:cNvPr id="3" name="Content Placeholder 2"/>
          <p:cNvSpPr>
            <a:spLocks noGrp="1"/>
          </p:cNvSpPr>
          <p:nvPr>
            <p:ph idx="1"/>
          </p:nvPr>
        </p:nvSpPr>
        <p:spPr>
          <a:xfrm>
            <a:off x="5439103" y="2095256"/>
            <a:ext cx="6143297" cy="4030913"/>
          </a:xfrm>
        </p:spPr>
        <p:txBody>
          <a:bodyPr>
            <a:normAutofit/>
          </a:bodyPr>
          <a:lstStyle/>
          <a:p>
            <a:r>
              <a:rPr lang="en-US" sz="3600" dirty="0">
                <a:solidFill>
                  <a:schemeClr val="bg1"/>
                </a:solidFill>
              </a:rPr>
              <a:t>Jordan River</a:t>
            </a:r>
          </a:p>
          <a:p>
            <a:r>
              <a:rPr lang="en-US" sz="3600" dirty="0">
                <a:solidFill>
                  <a:schemeClr val="bg1"/>
                </a:solidFill>
              </a:rPr>
              <a:t>Terrain slope</a:t>
            </a:r>
          </a:p>
          <a:p>
            <a:r>
              <a:rPr lang="en-US" sz="3600" dirty="0">
                <a:solidFill>
                  <a:schemeClr val="bg1"/>
                </a:solidFill>
              </a:rPr>
              <a:t>Environmentally sensitive areas (wetlands, etc.)</a:t>
            </a:r>
          </a:p>
          <a:p>
            <a:r>
              <a:rPr lang="en-US" sz="3600" dirty="0">
                <a:solidFill>
                  <a:schemeClr val="bg1"/>
                </a:solidFill>
              </a:rPr>
              <a:t>Hazard-prone areas</a:t>
            </a:r>
          </a:p>
          <a:p>
            <a:r>
              <a:rPr lang="en-US" sz="3600" dirty="0">
                <a:solidFill>
                  <a:schemeClr val="bg1"/>
                </a:solidFill>
              </a:rPr>
              <a:t>Federal Lands</a:t>
            </a:r>
          </a:p>
        </p:txBody>
      </p:sp>
      <p:sp>
        <p:nvSpPr>
          <p:cNvPr id="5" name="TextBox 4"/>
          <p:cNvSpPr txBox="1"/>
          <p:nvPr/>
        </p:nvSpPr>
        <p:spPr>
          <a:xfrm rot="19036662">
            <a:off x="511098" y="2656115"/>
            <a:ext cx="413657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0000"/>
                </a:solidFill>
                <a:effectLst/>
                <a:uLnTx/>
                <a:uFillTx/>
              </a:rPr>
              <a:t>NEW MAP GRAPHIC</a:t>
            </a:r>
          </a:p>
        </p:txBody>
      </p:sp>
      <p:pic>
        <p:nvPicPr>
          <p:cNvPr id="8" name="Picture 7" descr="POM constraints-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171049" cy="6858000"/>
          </a:xfrm>
          <a:prstGeom prst="rect">
            <a:avLst/>
          </a:prstGeom>
        </p:spPr>
      </p:pic>
    </p:spTree>
    <p:extLst>
      <p:ext uri="{BB962C8B-B14F-4D97-AF65-F5344CB8AC3E}">
        <p14:creationId xmlns:p14="http://schemas.microsoft.com/office/powerpoint/2010/main" val="4186428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ASPOLLED" val="ABFA14F43DEB47BCB8345AF83BDD2E2D"/>
  <p:tag name="TPVERSION" val="5"/>
  <p:tag name="TPFULLVERSION" val="5.3.1.3337"/>
  <p:tag name="PPTVERSION" val="16"/>
  <p:tag name="TPOS" val="2"/>
</p:tagLst>
</file>

<file path=ppt/tags/tag10.xml><?xml version="1.0" encoding="utf-8"?>
<p:tagLst xmlns:a="http://schemas.openxmlformats.org/drawingml/2006/main" xmlns:r="http://schemas.openxmlformats.org/officeDocument/2006/relationships" xmlns:p="http://schemas.openxmlformats.org/presentationml/2006/main">
  <p:tag name="ZEROBASED" val="False"/>
</p:tagLst>
</file>

<file path=ppt/tags/tag1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C26125CDE824988A9BB3D0C550C81E0&lt;/guid&gt;&#10;        &lt;description /&gt;&#10;        &lt;date&gt;12/12/2016 10:20:1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75A53C90AFD407BB035E3DB0B29A60F&lt;/guid&gt;&#10;            &lt;repollguid&gt;78A1F74474AC435DB29C0041C28C7C09&lt;/repollguid&gt;&#10;            &lt;sourceid&gt;2D5EE6B1FF364B07BD6B29DE69C27919&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3&lt;/bulletstyle&gt;&#10;            &lt;correctanswerindicator&gt;True&lt;/correctanswerindicator&gt;&#10;            &lt;answers&gt;&#10;                &lt;answer&gt;&#10;                    &lt;guid&gt;0AEB2791B86E48619DEA8ED6105AF9F7&lt;/guid&gt;&#10;                    &lt;answertext&gt;1- A wider variety of housing options&lt;/answertext&gt;&#10;                    &lt;valuetype&gt;0&lt;/valuetype&gt;&#10;                &lt;/answer&gt;&#10;                &lt;answer&gt;&#10;                    &lt;guid&gt;29F95BB7801E4B2FAD0E29AD71DA0436&lt;/guid&gt;&#10;                    &lt;answertext&gt;2- Allow more accessory dwelling units&lt;/answertext&gt;&#10;                    &lt;valuetype&gt;0&lt;/valuetype&gt;&#10;                &lt;/answer&gt;&#10;                &lt;answer&gt;&#10;                    &lt;guid&gt;CB187A0DF27C4532AA1144006A3144C3&lt;/guid&gt;&#10;                    &lt;answertext&gt;3- Housing with multiple transportation options&lt;/answertext&gt;&#10;                    &lt;valuetype&gt;0&lt;/valuetype&gt;&#10;                &lt;/answer&gt;&#10;                &lt;answer&gt;&#10;                    &lt;guid&gt;A479B99EDD764D3F8A0BEA8FCC73C0E3&lt;/guid&gt;&#10;                    &lt;answertext&gt;4- A pattern of centers that bring destinations closer to homes&lt;/answertext&gt;&#10;                    &lt;valuetype&gt;0&lt;/valuetype&gt;&#10;                &lt;/answer&gt;&#10;                &lt;answer&gt;&#10;                    &lt;guid&gt;6E0AC19DD3A143D79466EF116A12CCA8&lt;/guid&gt;&#10;                    &lt;answertext&gt;5- Provide additional opportunities for subsidized housing&lt;/answertext&gt;&#10;                    &lt;valuetype&gt;0&lt;/valuetype&gt;&#10;                &lt;/answer&gt;&#10;                &lt;answer&gt;&#10;                    &lt;guid&gt;DD4BA9348AC94086B1B07AF4F278491B&lt;/guid&gt;&#10;                    &lt;answertext&gt;6- Reduce regulatory burdens on housing &lt;/answertext&gt;&#10;                    &lt;valuetype&gt;0&lt;/valuetype&gt;&#10;                &lt;/answer&gt;&#10;            &lt;/answers&gt;&#10;        &lt;/multichoice&gt;&#10;    &lt;/questions&gt;&#10;&lt;/questionlist&gt;"/>
  <p:tag name="LIVECHARTING" val="False"/>
  <p:tag name="AUTOOPENPOLL" val="True"/>
  <p:tag name="AUTOFORMATCHART" val="True"/>
  <p:tag name="RESULTS" val="Enter Question Text[;crlf;]18[;]18[;]18[;]False[;]0[;][;crlf;]3.33333333333333[;]4[;]1.56347191994114[;]2.44444444444444[;crlf;]4[;]0[;]A wider variety of housing options1[;]A wider variety of housing options[;][;crlf;]1[;]0[;]Allow more accessory dwelling units2[;]Allow more accessory dwelling units[;][;crlf;]3[;]0[;]Housing with multiple transportation options3[;]Housing with multiple transportation options[;][;crlf;]7[;]0[;]A pattern of centers that bring destinations closer to homes4[;]A pattern of centers that bring destinations closer to homes[;][;crlf;]1[;]0[;]Provide additional opportunities for subsidized housing5[;]Provide additional opportunities for subsidized housing[;][;crlf;]2[;]0[;]Reduce regulatory burdens on housing 6[;]Reduce regulatory burdens on housing [;]"/>
  <p:tag name="HASRESULTS" val="True"/>
</p:tagLst>
</file>

<file path=ppt/tags/tag12.xml><?xml version="1.0" encoding="utf-8"?>
<p:tagLst xmlns:a="http://schemas.openxmlformats.org/drawingml/2006/main" xmlns:r="http://schemas.openxmlformats.org/officeDocument/2006/relationships" xmlns:p="http://schemas.openxmlformats.org/presentationml/2006/main">
  <p:tag name="TYPE" val="1"/>
  <p:tag name="COLORTYPE" val="DEFINED"/>
  <p:tag name="DEFINEDCOLORS" val="42,42,42,42,42,42,42,42,42,42,50"/>
  <p:tag name="LABELFORMAT" val="0"/>
  <p:tag name="NUMBERFORMAT" val="0"/>
</p:tagLst>
</file>

<file path=ppt/tags/tag13.xml><?xml version="1.0" encoding="utf-8"?>
<p:tagLst xmlns:a="http://schemas.openxmlformats.org/drawingml/2006/main" xmlns:r="http://schemas.openxmlformats.org/officeDocument/2006/relationships" xmlns:p="http://schemas.openxmlformats.org/presentationml/2006/main">
  <p:tag name="ZEROBASED" val="False"/>
</p:tagLst>
</file>

<file path=ppt/tags/tag14.xml><?xml version="1.0" encoding="utf-8"?>
<p:tagLst xmlns:a="http://schemas.openxmlformats.org/drawingml/2006/main" xmlns:r="http://schemas.openxmlformats.org/officeDocument/2006/relationships" xmlns:p="http://schemas.openxmlformats.org/presentationml/2006/main">
  <p:tag name="TYPE" val="MultiChoiceSlide"/>
  <p:tag name="RESULTS" val="Enter Question Text[;crlf;]3[;]3[;]3[;]False[;]0[;][;crlf;]2[;]2[;]0.816496580927726[;]0.666666666666667[;crlf;]1[;]0[;]1 = Not important at all1[;]1 = Not important at all[;][;crlf;]1[;]0[;]2 2[;]2 [;][;crlf;]1[;]0[;]3 3[;]3 [;][;crlf;]0[;]0[;]4 4[;]4 [;][;crlf;]0[;]0[;]5 5[;]5 [;][;crlf;]0[;]0[;]6 6[;]6 [;][;crlf;]0[;]0[;]7 7[;]7 [;][;crlf;]0[;]0[;]8 8[;]8 [;][;crlf;]0[;]0[;]9 9[;]9 [;][;crlf;]0[;]0[;]10 = Extremely important0[;]10 = Extremely important[;]"/>
  <p:tag name="TPQUESTIONXML" val="﻿&lt;?xml version=&quot;1.0&quot; encoding=&quot;utf-8&quot;?&gt;&#10;&lt;questionlist&gt;&#10;    &lt;properties&gt;&#10;        &lt;guid&gt;6C26125CDE824988A9BB3D0C550C81E0&lt;/guid&gt;&#10;        &lt;description /&gt;&#10;        &lt;date&gt;12/12/2016 10:20:1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89FE1E0BC6C42C3A145C69C09B1BE4D&lt;/guid&gt;&#10;            &lt;repollguid&gt;78A1F74474AC435DB29C0041C28C7C09&lt;/repollguid&gt;&#10;            &lt;sourceid&gt;2D5EE6B1FF364B07BD6B29DE69C27919&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3&lt;/bulletstyle&gt;&#10;            &lt;correctanswerindicator&gt;True&lt;/correctanswerindicator&gt;&#10;            &lt;answers&gt;&#10;                &lt;answer&gt;&#10;                    &lt;guid&gt;0AEB2791B86E48619DEA8ED6105AF9F7&lt;/guid&gt;&#10;                    &lt;answertext&gt;80-100%&lt;/answertext&gt;&#10;                    &lt;valuetype&gt;0&lt;/valuetype&gt;&#10;                &lt;/answer&gt;&#10;                &lt;answer&gt;&#10;                    &lt;guid&gt;29F95BB7801E4B2FAD0E29AD71DA0436&lt;/guid&gt;&#10;                    &lt;answertext&gt;60-80%&lt;/answertext&gt;&#10;                    &lt;valuetype&gt;0&lt;/valuetype&gt;&#10;                &lt;/answer&gt;&#10;                &lt;answer&gt;&#10;                    &lt;guid&gt;CB187A0DF27C4532AA1144006A3144C3&lt;/guid&gt;&#10;                    &lt;answertext&gt;40-60%&lt;/answertext&gt;&#10;                    &lt;valuetype&gt;0&lt;/valuetype&gt;&#10;                &lt;/answer&gt;&#10;                &lt;answer&gt;&#10;                    &lt;guid&gt;A479B99EDD764D3F8A0BEA8FCC73C0E3&lt;/guid&gt;&#10;                    &lt;answertext&gt;20-40%&lt;/answertext&gt;&#10;                    &lt;valuetype&gt;0&lt;/valuetype&gt;&#10;                &lt;/answer&gt;&#10;                &lt;answer&gt;&#10;                    &lt;guid&gt;6E0AC19DD3A143D79466EF116A12CCA8&lt;/guid&gt;&#10;                    &lt;answertext&gt;0-20%&lt;/answertext&gt;&#10;                    &lt;valuetype&gt;0&lt;/valuetype&gt;&#10;                &lt;/answer&gt;&#10;            &lt;/answers&gt;&#10;        &lt;/multichoice&gt;&#10;    &lt;/questions&gt;&#10;&lt;/questionlist&gt;"/>
  <p:tag name="LIVECHARTING" val="False"/>
  <p:tag name="AUTOOPENPOLL" val="True"/>
  <p:tag name="AUTOFORMATCHART" val="True"/>
  <p:tag name="HASRESULTS" val="False"/>
</p:tagLst>
</file>

<file path=ppt/tags/tag15.xml><?xml version="1.0" encoding="utf-8"?>
<p:tagLst xmlns:a="http://schemas.openxmlformats.org/drawingml/2006/main" xmlns:r="http://schemas.openxmlformats.org/officeDocument/2006/relationships" xmlns:p="http://schemas.openxmlformats.org/presentationml/2006/main">
  <p:tag name="TYPE" val="1"/>
  <p:tag name="COLORTYPE" val="DEFINED"/>
  <p:tag name="DEFINEDCOLORS" val="42,42,42,42,42,42,42,42,42,42,50"/>
  <p:tag name="LABELFORMAT" val="0"/>
  <p:tag name="NUMBERFORMAT" val="0"/>
</p:tagLst>
</file>

<file path=ppt/tags/tag16.xml><?xml version="1.0" encoding="utf-8"?>
<p:tagLst xmlns:a="http://schemas.openxmlformats.org/drawingml/2006/main" xmlns:r="http://schemas.openxmlformats.org/officeDocument/2006/relationships" xmlns:p="http://schemas.openxmlformats.org/presentationml/2006/main">
  <p:tag name="ZEROBASED" val="False"/>
</p:tagLst>
</file>

<file path=ppt/tags/tag17.xml><?xml version="1.0" encoding="utf-8"?>
<p:tagLst xmlns:a="http://schemas.openxmlformats.org/drawingml/2006/main" xmlns:r="http://schemas.openxmlformats.org/officeDocument/2006/relationships" xmlns:p="http://schemas.openxmlformats.org/presentationml/2006/main">
  <p:tag name="TYPE" val="MultiChoiceSlide"/>
  <p:tag name="RESULTS" val="Enter Question Text[;crlf;]3[;]3[;]3[;]False[;]0[;][;crlf;]2[;]2[;]0.816496580927726[;]0.666666666666667[;crlf;]1[;]0[;]1 = Not important at all1[;]1 = Not important at all[;][;crlf;]1[;]0[;]2 2[;]2 [;][;crlf;]1[;]0[;]3 3[;]3 [;][;crlf;]0[;]0[;]4 4[;]4 [;][;crlf;]0[;]0[;]5 5[;]5 [;][;crlf;]0[;]0[;]6 6[;]6 [;][;crlf;]0[;]0[;]7 7[;]7 [;][;crlf;]0[;]0[;]8 8[;]8 [;][;crlf;]0[;]0[;]9 9[;]9 [;][;crlf;]0[;]0[;]10 = Extremely important0[;]10 = Extremely important[;]"/>
  <p:tag name="TPQUESTIONXML" val="﻿&lt;?xml version=&quot;1.0&quot; encoding=&quot;utf-8&quot;?&gt;&#10;&lt;questionlist&gt;&#10;    &lt;properties&gt;&#10;        &lt;guid&gt;6C26125CDE824988A9BB3D0C550C81E0&lt;/guid&gt;&#10;        &lt;description /&gt;&#10;        &lt;date&gt;12/12/2016 10:20:1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89FE1E0BC6C42C3A145C69C09B1BE4D&lt;/guid&gt;&#10;            &lt;repollguid&gt;78A1F74474AC435DB29C0041C28C7C09&lt;/repollguid&gt;&#10;            &lt;sourceid&gt;2D5EE6B1FF364B07BD6B29DE69C27919&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3&lt;/bulletstyle&gt;&#10;            &lt;correctanswerindicator&gt;True&lt;/correctanswerindicator&gt;&#10;            &lt;answers&gt;&#10;                &lt;answer&gt;&#10;                    &lt;guid&gt;0AEB2791B86E48619DEA8ED6105AF9F7&lt;/guid&gt;&#10;                    &lt;answertext&gt;80-100%&lt;/answertext&gt;&#10;                    &lt;valuetype&gt;0&lt;/valuetype&gt;&#10;                &lt;/answer&gt;&#10;                &lt;answer&gt;&#10;                    &lt;guid&gt;29F95BB7801E4B2FAD0E29AD71DA0436&lt;/guid&gt;&#10;                    &lt;answertext&gt;60-80%&lt;/answertext&gt;&#10;                    &lt;valuetype&gt;0&lt;/valuetype&gt;&#10;                &lt;/answer&gt;&#10;                &lt;answer&gt;&#10;                    &lt;guid&gt;CB187A0DF27C4532AA1144006A3144C3&lt;/guid&gt;&#10;                    &lt;answertext&gt;40-60%&lt;/answertext&gt;&#10;                    &lt;valuetype&gt;0&lt;/valuetype&gt;&#10;                &lt;/answer&gt;&#10;                &lt;answer&gt;&#10;                    &lt;guid&gt;A479B99EDD764D3F8A0BEA8FCC73C0E3&lt;/guid&gt;&#10;                    &lt;answertext&gt;20-40%&lt;/answertext&gt;&#10;                    &lt;valuetype&gt;0&lt;/valuetype&gt;&#10;                &lt;/answer&gt;&#10;                &lt;answer&gt;&#10;                    &lt;guid&gt;6E0AC19DD3A143D79466EF116A12CCA8&lt;/guid&gt;&#10;                    &lt;answertext&gt;0-20%&lt;/answertext&gt;&#10;                    &lt;valuetype&gt;0&lt;/valuetype&gt;&#10;                &lt;/answer&gt;&#10;            &lt;/answers&gt;&#10;        &lt;/multichoice&gt;&#10;    &lt;/questions&gt;&#10;&lt;/questionlist&gt;"/>
  <p:tag name="LIVECHARTING" val="False"/>
  <p:tag name="AUTOOPENPOLL" val="True"/>
  <p:tag name="AUTOFORMATCHART" val="True"/>
  <p:tag name="HASRESULTS" val="False"/>
</p:tagLst>
</file>

<file path=ppt/tags/tag18.xml><?xml version="1.0" encoding="utf-8"?>
<p:tagLst xmlns:a="http://schemas.openxmlformats.org/drawingml/2006/main" xmlns:r="http://schemas.openxmlformats.org/officeDocument/2006/relationships" xmlns:p="http://schemas.openxmlformats.org/presentationml/2006/main">
  <p:tag name="TYPE" val="1"/>
  <p:tag name="COLORTYPE" val="DEFINED"/>
  <p:tag name="DEFINEDCOLORS" val="42,42,42,42,42,42,42,42,42,42,50"/>
  <p:tag name="LABELFORMAT" val="0"/>
  <p:tag name="NUMBERFORMAT" val="0"/>
</p:tagLst>
</file>

<file path=ppt/tags/tag19.xml><?xml version="1.0" encoding="utf-8"?>
<p:tagLst xmlns:a="http://schemas.openxmlformats.org/drawingml/2006/main" xmlns:r="http://schemas.openxmlformats.org/officeDocument/2006/relationships" xmlns:p="http://schemas.openxmlformats.org/presentationml/2006/main">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C26125CDE824988A9BB3D0C550C81E0&lt;/guid&gt;&#10;        &lt;description /&gt;&#10;        &lt;date&gt;12/12/2016 10:20:1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89FE1E0BC6C42C3A145C69C09B1BE4D&lt;/guid&gt;&#10;            &lt;repollguid&gt;78A1F74474AC435DB29C0041C28C7C09&lt;/repollguid&gt;&#10;            &lt;sourceid&gt;2D5EE6B1FF364B07BD6B29DE69C27919&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3&lt;/bulletstyle&gt;&#10;            &lt;correctanswerindicator&gt;True&lt;/correctanswerindicator&gt;&#10;            &lt;answers&gt;&#10;                &lt;answer&gt;&#10;                    &lt;guid&gt;0AEB2791B86E48619DEA8ED6105AF9F7&lt;/guid&gt;&#10;                    &lt;answertext&gt;80-100%&lt;/answertext&gt;&#10;                    &lt;valuetype&gt;0&lt;/valuetype&gt;&#10;                &lt;/answer&gt;&#10;                &lt;answer&gt;&#10;                    &lt;guid&gt;29F95BB7801E4B2FAD0E29AD71DA0436&lt;/guid&gt;&#10;                    &lt;answertext&gt;60-80%&lt;/answertext&gt;&#10;                    &lt;valuetype&gt;0&lt;/valuetype&gt;&#10;                &lt;/answer&gt;&#10;                &lt;answer&gt;&#10;                    &lt;guid&gt;CB187A0DF27C4532AA1144006A3144C3&lt;/guid&gt;&#10;                    &lt;answertext&gt;40-60%&lt;/answertext&gt;&#10;                    &lt;valuetype&gt;0&lt;/valuetype&gt;&#10;                &lt;/answer&gt;&#10;                &lt;answer&gt;&#10;                    &lt;guid&gt;A479B99EDD764D3F8A0BEA8FCC73C0E3&lt;/guid&gt;&#10;                    &lt;answertext&gt;20-40%&lt;/answertext&gt;&#10;                    &lt;valuetype&gt;0&lt;/valuetype&gt;&#10;                &lt;/answer&gt;&#10;                &lt;answer&gt;&#10;                    &lt;guid&gt;6E0AC19DD3A143D79466EF116A12CCA8&lt;/guid&gt;&#10;                    &lt;answertext&gt;0-20%&lt;/answertext&gt;&#10;                    &lt;valuetype&gt;0&lt;/valuetype&gt;&#10;                &lt;/answer&gt;&#10;            &lt;/answers&gt;&#10;        &lt;/multichoice&gt;&#10;    &lt;/questions&gt;&#10;&lt;/questionlist&gt;"/>
  <p:tag name="LIVECHARTING" val="False"/>
  <p:tag name="AUTOOPENPOLL" val="True"/>
  <p:tag name="AUTOFORMATCHART" val="True"/>
  <p:tag name="RESULTS" val="Enter Question Text[;crlf;]18[;]18[;]18[;]False[;]0[;][;crlf;]2.94444444444444[;]3[;]0.848018751248541[;]0.719135802469136[;crlf;]1[;]0[;]80-100%1[;]80-100%[;][;crlf;]3[;]0[;]60-80%2[;]60-80%[;][;crlf;]11[;]0[;]40-60%3[;]40-60%[;][;crlf;]2[;]0[;]20-40%4[;]20-40%[;][;crlf;]1[;]0[;]0-20%5[;]0-20%[;]"/>
  <p:tag name="HASRESULTS" val="True"/>
</p:tagLst>
</file>

<file path=ppt/tags/tag20.xml><?xml version="1.0" encoding="utf-8"?>
<p:tagLst xmlns:a="http://schemas.openxmlformats.org/drawingml/2006/main" xmlns:r="http://schemas.openxmlformats.org/officeDocument/2006/relationships" xmlns:p="http://schemas.openxmlformats.org/presentationml/2006/main">
  <p:tag name="TYPE" val="MultiChoiceSlide"/>
  <p:tag name="RESULTS" val="Enter Question Text[;crlf;]2[;]3[;]2[;]False[;]0[;][;crlf;]3[;]3[;]2[;]4[;crlf;]1[;]0[;]1- A wider variety of housing options1[;]1- A wider variety of housing options[;][;crlf;]0[;]0[;]2- Allow more accessory dwelling units2[;]2- Allow more accessory dwelling units[;][;crlf;]0[;]0[;]3- Housing with multiple transportation options3[;]3- Housing with multiple transportation options[;][;crlf;]0[;]0[;]4- A pattern of centers that bring destinations closer to homes4[;]4- A pattern of centers that bring destinations closer to homes[;][;crlf;]1[;]0[;]5- Provide additional opportunities for subsidized housing 5[;]5- Provide additional opportunities for subsidized housing [;]"/>
  <p:tag name="TPQUESTIONXML" val="﻿&lt;?xml version=&quot;1.0&quot; encoding=&quot;utf-8&quot;?&gt;&#10;&lt;questionlist&gt;&#10;    &lt;properties&gt;&#10;        &lt;guid&gt;6C26125CDE824988A9BB3D0C550C81E0&lt;/guid&gt;&#10;        &lt;description /&gt;&#10;        &lt;date&gt;12/12/2016 10:20:1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75A53C90AFD407BB035E3DB0B29A60F&lt;/guid&gt;&#10;            &lt;repollguid&gt;78A1F74474AC435DB29C0041C28C7C09&lt;/repollguid&gt;&#10;            &lt;sourceid&gt;2D5EE6B1FF364B07BD6B29DE69C27919&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3&lt;/bulletstyle&gt;&#10;            &lt;correctanswerindicator&gt;True&lt;/correctanswerindicator&gt;&#10;            &lt;answers&gt;&#10;                &lt;answer&gt;&#10;                    &lt;guid&gt;0AEB2791B86E48619DEA8ED6105AF9F7&lt;/guid&gt;&#10;                    &lt;answertext&gt;A wider variety of housing options&lt;/answertext&gt;&#10;                    &lt;valuetype&gt;0&lt;/valuetype&gt;&#10;                &lt;/answer&gt;&#10;                &lt;answer&gt;&#10;                    &lt;guid&gt;29F95BB7801E4B2FAD0E29AD71DA0436&lt;/guid&gt;&#10;                    &lt;answertext&gt;Allow more accessory dwelling units&lt;/answertext&gt;&#10;                    &lt;valuetype&gt;0&lt;/valuetype&gt;&#10;                &lt;/answer&gt;&#10;                &lt;answer&gt;&#10;                    &lt;guid&gt;CB187A0DF27C4532AA1144006A3144C3&lt;/guid&gt;&#10;                    &lt;answertext&gt;Housing with multiple transportation options&lt;/answertext&gt;&#10;                    &lt;valuetype&gt;0&lt;/valuetype&gt;&#10;                &lt;/answer&gt;&#10;                &lt;answer&gt;&#10;                    &lt;guid&gt;A479B99EDD764D3F8A0BEA8FCC73C0E3&lt;/guid&gt;&#10;                    &lt;answertext&gt;A pattern of centers that bring destinations closer to homes&lt;/answertext&gt;&#10;                    &lt;valuetype&gt;0&lt;/valuetype&gt;&#10;                &lt;/answer&gt;&#10;                &lt;answer&gt;&#10;                    &lt;guid&gt;6E0AC19DD3A143D79466EF116A12CCA8&lt;/guid&gt;&#10;                    &lt;answertext&gt;Provide additional opportunities for subsidized housing&lt;/answertext&gt;&#10;                    &lt;valuetype&gt;0&lt;/valuetype&gt;&#10;                &lt;/answer&gt;&#10;                &lt;answer&gt;&#10;                    &lt;guid&gt;C77F753DB62943A1951DF5FEE742DFA0&lt;/guid&gt;&#10;                    &lt;answertext&gt;Reduce regulatory burdens on housing &lt;/answertext&gt;&#10;                    &lt;valuetype&gt;0&lt;/valuetype&gt;&#10;                &lt;/answer&gt;&#10;            &lt;/answers&gt;&#10;        &lt;/multichoice&gt;&#10;    &lt;/questions&gt;&#10;&lt;/questionlist&gt;"/>
  <p:tag name="LIVECHARTING" val="False"/>
  <p:tag name="AUTOOPENPOLL" val="True"/>
  <p:tag name="AUTOFORMATCHART" val="True"/>
  <p:tag name="HASRESULTS" val="False"/>
</p:tagLst>
</file>

<file path=ppt/tags/tag21.xml><?xml version="1.0" encoding="utf-8"?>
<p:tagLst xmlns:a="http://schemas.openxmlformats.org/drawingml/2006/main" xmlns:r="http://schemas.openxmlformats.org/officeDocument/2006/relationships" xmlns:p="http://schemas.openxmlformats.org/presentationml/2006/main">
  <p:tag name="TYPE" val="1"/>
  <p:tag name="COLORTYPE" val="DEFINED"/>
  <p:tag name="DEFINEDCOLORS" val="42,42,42,42,42,42,42,42,42,42,50"/>
  <p:tag name="LABELFORMAT" val="0"/>
  <p:tag name="NUMBERFORMAT" val="0"/>
</p:tagLst>
</file>

<file path=ppt/tags/tag22.xml><?xml version="1.0" encoding="utf-8"?>
<p:tagLst xmlns:a="http://schemas.openxmlformats.org/drawingml/2006/main" xmlns:r="http://schemas.openxmlformats.org/officeDocument/2006/relationships" xmlns:p="http://schemas.openxmlformats.org/presentationml/2006/main">
  <p:tag name="ZEROBASED" val="False"/>
</p:tagLst>
</file>

<file path=ppt/tags/tag23.xml><?xml version="1.0" encoding="utf-8"?>
<p:tagLst xmlns:a="http://schemas.openxmlformats.org/drawingml/2006/main" xmlns:r="http://schemas.openxmlformats.org/officeDocument/2006/relationships" xmlns:p="http://schemas.openxmlformats.org/presentationml/2006/main">
  <p:tag name="TYPE" val="MultiChoiceSlide"/>
  <p:tag name="RESULTS" val="Enter Question Text[;crlf;]2[;]3[;]2[;]False[;]0[;][;crlf;]3[;]3[;]2[;]4[;crlf;]1[;]0[;]1- A wider variety of housing options1[;]1- A wider variety of housing options[;][;crlf;]0[;]0[;]2- Allow more accessory dwelling units2[;]2- Allow more accessory dwelling units[;][;crlf;]0[;]0[;]3- Housing with multiple transportation options3[;]3- Housing with multiple transportation options[;][;crlf;]0[;]0[;]4- A pattern of centers that bring destinations closer to homes4[;]4- A pattern of centers that bring destinations closer to homes[;][;crlf;]1[;]0[;]5- Provide additional opportunities for subsidized housing 5[;]5- Provide additional opportunities for subsidized housing [;]"/>
  <p:tag name="TPQUESTIONXML" val="﻿&lt;?xml version=&quot;1.0&quot; encoding=&quot;utf-8&quot;?&gt;&#10;&lt;questionlist&gt;&#10;    &lt;properties&gt;&#10;        &lt;guid&gt;6C26125CDE824988A9BB3D0C550C81E0&lt;/guid&gt;&#10;        &lt;description /&gt;&#10;        &lt;date&gt;12/12/2016 10:20:1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75A53C90AFD407BB035E3DB0B29A60F&lt;/guid&gt;&#10;            &lt;repollguid&gt;78A1F74474AC435DB29C0041C28C7C09&lt;/repollguid&gt;&#10;            &lt;sourceid&gt;2D5EE6B1FF364B07BD6B29DE69C27919&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3&lt;/bulletstyle&gt;&#10;            &lt;correctanswerindicator&gt;True&lt;/correctanswerindicator&gt;&#10;            &lt;answers&gt;&#10;                &lt;answer&gt;&#10;                    &lt;guid&gt;0AEB2791B86E48619DEA8ED6105AF9F7&lt;/guid&gt;&#10;                    &lt;answertext&gt;1- A wider variety of housing options&lt;/answertext&gt;&#10;                    &lt;valuetype&gt;0&lt;/valuetype&gt;&#10;                &lt;/answer&gt;&#10;                &lt;answer&gt;&#10;                    &lt;guid&gt;29F95BB7801E4B2FAD0E29AD71DA0436&lt;/guid&gt;&#10;                    &lt;answertext&gt;2- Allow more accessory dwelling units&lt;/answertext&gt;&#10;                    &lt;valuetype&gt;0&lt;/valuetype&gt;&#10;                &lt;/answer&gt;&#10;                &lt;answer&gt;&#10;                    &lt;guid&gt;CB187A0DF27C4532AA1144006A3144C3&lt;/guid&gt;&#10;                    &lt;answertext&gt;3- Housing with multiple transportation options&lt;/answertext&gt;&#10;                    &lt;valuetype&gt;0&lt;/valuetype&gt;&#10;                &lt;/answer&gt;&#10;                &lt;answer&gt;&#10;                    &lt;guid&gt;A479B99EDD764D3F8A0BEA8FCC73C0E3&lt;/guid&gt;&#10;                    &lt;answertext&gt;4- A pattern of centers that bring destinations closer to homes&lt;/answertext&gt;&#10;                    &lt;valuetype&gt;0&lt;/valuetype&gt;&#10;                &lt;/answer&gt;&#10;                &lt;answer&gt;&#10;                    &lt;guid&gt;6E0AC19DD3A143D79466EF116A12CCA8&lt;/guid&gt;&#10;                    &lt;answertext&gt;5- Provide additional opportunities for subsidized housing&lt;/answertext&gt;&#10;                    &lt;valuetype&gt;0&lt;/valuetype&gt;&#10;                &lt;/answer&gt;&#10;                &lt;answer&gt;&#10;                    &lt;guid&gt;DD4BA9348AC94086B1B07AF4F278491B&lt;/guid&gt;&#10;                    &lt;answertext&gt;6- Reduce regulatory burdens on housing &lt;/answertext&gt;&#10;                    &lt;valuetype&gt;0&lt;/valuetype&gt;&#10;                &lt;/answer&gt;&#10;            &lt;/answers&gt;&#10;        &lt;/multichoice&gt;&#10;    &lt;/questions&gt;&#10;&lt;/questionlist&gt;"/>
  <p:tag name="LIVECHARTING" val="False"/>
  <p:tag name="AUTOOPENPOLL" val="True"/>
  <p:tag name="AUTOFORMATCHART" val="True"/>
  <p:tag name="HASRESULTS" val="False"/>
</p:tagLst>
</file>

<file path=ppt/tags/tag24.xml><?xml version="1.0" encoding="utf-8"?>
<p:tagLst xmlns:a="http://schemas.openxmlformats.org/drawingml/2006/main" xmlns:r="http://schemas.openxmlformats.org/officeDocument/2006/relationships" xmlns:p="http://schemas.openxmlformats.org/presentationml/2006/main">
  <p:tag name="TYPE" val="1"/>
  <p:tag name="COLORTYPE" val="DEFINED"/>
  <p:tag name="DEFINEDCOLORS" val="42,42,42,42,42,42,42,42,42,42,50"/>
  <p:tag name="LABELFORMAT" val="0"/>
  <p:tag name="NUMBERFORMAT" val="0"/>
</p:tagLst>
</file>

<file path=ppt/tags/tag25.xml><?xml version="1.0" encoding="utf-8"?>
<p:tagLst xmlns:a="http://schemas.openxmlformats.org/drawingml/2006/main" xmlns:r="http://schemas.openxmlformats.org/officeDocument/2006/relationships" xmlns:p="http://schemas.openxmlformats.org/presentationml/2006/main">
  <p:tag name="ZEROBASED" val="False"/>
</p:tagLst>
</file>

<file path=ppt/tags/tag3.xml><?xml version="1.0" encoding="utf-8"?>
<p:tagLst xmlns:a="http://schemas.openxmlformats.org/drawingml/2006/main" xmlns:r="http://schemas.openxmlformats.org/officeDocument/2006/relationships" xmlns:p="http://schemas.openxmlformats.org/presentationml/2006/main">
  <p:tag name="TYPE" val="1"/>
  <p:tag name="COLORTYPE" val="DEFINED"/>
  <p:tag name="DEFINEDCOLORS" val="42,42,42,42,42,42,42,42,42,42,50"/>
  <p:tag name="LABELFORMAT" val="0"/>
  <p:tag name="NUMBERFORMAT" val="0"/>
</p:tagLst>
</file>

<file path=ppt/tags/tag4.xml><?xml version="1.0" encoding="utf-8"?>
<p:tagLst xmlns:a="http://schemas.openxmlformats.org/drawingml/2006/main" xmlns:r="http://schemas.openxmlformats.org/officeDocument/2006/relationships" xmlns:p="http://schemas.openxmlformats.org/presentationml/2006/main">
  <p:tag name="ZEROBASED" val="False"/>
</p:tagLst>
</file>

<file path=ppt/tags/tag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C26125CDE824988A9BB3D0C550C81E0&lt;/guid&gt;&#10;        &lt;description /&gt;&#10;        &lt;date&gt;12/12/2016 10:20:1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89FE1E0BC6C42C3A145C69C09B1BE4D&lt;/guid&gt;&#10;            &lt;repollguid&gt;78A1F74474AC435DB29C0041C28C7C09&lt;/repollguid&gt;&#10;            &lt;sourceid&gt;2D5EE6B1FF364B07BD6B29DE69C27919&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3&lt;/bulletstyle&gt;&#10;            &lt;correctanswerindicator&gt;True&lt;/correctanswerindicator&gt;&#10;            &lt;answers&gt;&#10;                &lt;answer&gt;&#10;                    &lt;guid&gt;0AEB2791B86E48619DEA8ED6105AF9F7&lt;/guid&gt;&#10;                    &lt;answertext&gt;80-100%&lt;/answertext&gt;&#10;                    &lt;valuetype&gt;0&lt;/valuetype&gt;&#10;                &lt;/answer&gt;&#10;                &lt;answer&gt;&#10;                    &lt;guid&gt;29F95BB7801E4B2FAD0E29AD71DA0436&lt;/guid&gt;&#10;                    &lt;answertext&gt;60-80%&lt;/answertext&gt;&#10;                    &lt;valuetype&gt;0&lt;/valuetype&gt;&#10;                &lt;/answer&gt;&#10;                &lt;answer&gt;&#10;                    &lt;guid&gt;CB187A0DF27C4532AA1144006A3144C3&lt;/guid&gt;&#10;                    &lt;answertext&gt;40-60%&lt;/answertext&gt;&#10;                    &lt;valuetype&gt;0&lt;/valuetype&gt;&#10;                &lt;/answer&gt;&#10;                &lt;answer&gt;&#10;                    &lt;guid&gt;A479B99EDD764D3F8A0BEA8FCC73C0E3&lt;/guid&gt;&#10;                    &lt;answertext&gt;20-40%&lt;/answertext&gt;&#10;                    &lt;valuetype&gt;0&lt;/valuetype&gt;&#10;                &lt;/answer&gt;&#10;                &lt;answer&gt;&#10;                    &lt;guid&gt;6E0AC19DD3A143D79466EF116A12CCA8&lt;/guid&gt;&#10;                    &lt;answertext&gt;0-20%&lt;/answertext&gt;&#10;                    &lt;valuetype&gt;0&lt;/valuetype&gt;&#10;                &lt;/answer&gt;&#10;            &lt;/answers&gt;&#10;        &lt;/multichoice&gt;&#10;    &lt;/questions&gt;&#10;&lt;/questionlist&gt;"/>
  <p:tag name="LIVECHARTING" val="False"/>
  <p:tag name="AUTOOPENPOLL" val="True"/>
  <p:tag name="AUTOFORMATCHART" val="True"/>
  <p:tag name="RESULTS" val="Enter Question Text[;crlf;]18[;]18[;]18[;]False[;]0[;][;crlf;]3[;]3[;]0.816496580927726[;]0.666666666666667[;crlf;]0[;]0[;]80-100%1[;]80-100%[;][;crlf;]5[;]0[;]60-80%2[;]60-80%[;][;crlf;]9[;]0[;]40-60%3[;]40-60%[;][;crlf;]3[;]0[;]20-40%4[;]20-40%[;][;crlf;]1[;]0[;]0-20%5[;]0-20%[;]"/>
  <p:tag name="HASRESULTS" val="True"/>
</p:tagLst>
</file>

<file path=ppt/tags/tag6.xml><?xml version="1.0" encoding="utf-8"?>
<p:tagLst xmlns:a="http://schemas.openxmlformats.org/drawingml/2006/main" xmlns:r="http://schemas.openxmlformats.org/officeDocument/2006/relationships" xmlns:p="http://schemas.openxmlformats.org/presentationml/2006/main">
  <p:tag name="TYPE" val="1"/>
  <p:tag name="COLORTYPE" val="DEFINED"/>
  <p:tag name="DEFINEDCOLORS" val="42,42,42,42,42,42,42,42,42,42,50"/>
  <p:tag name="LABELFORMAT" val="0"/>
  <p:tag name="NUMBERFORMAT" val="0"/>
</p:tagLst>
</file>

<file path=ppt/tags/tag7.xml><?xml version="1.0" encoding="utf-8"?>
<p:tagLst xmlns:a="http://schemas.openxmlformats.org/drawingml/2006/main" xmlns:r="http://schemas.openxmlformats.org/officeDocument/2006/relationships" xmlns:p="http://schemas.openxmlformats.org/presentationml/2006/main">
  <p:tag name="ZEROBASED" val="False"/>
</p:tagLst>
</file>

<file path=ppt/tags/tag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C26125CDE824988A9BB3D0C550C81E0&lt;/guid&gt;&#10;        &lt;description /&gt;&#10;        &lt;date&gt;12/12/2016 10:20:1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75A53C90AFD407BB035E3DB0B29A60F&lt;/guid&gt;&#10;            &lt;repollguid&gt;78A1F74474AC435DB29C0041C28C7C09&lt;/repollguid&gt;&#10;            &lt;sourceid&gt;2D5EE6B1FF364B07BD6B29DE69C27919&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3&lt;/bulletstyle&gt;&#10;            &lt;correctanswerindicator&gt;True&lt;/correctanswerindicator&gt;&#10;            &lt;answers&gt;&#10;                &lt;answer&gt;&#10;                    &lt;guid&gt;0AEB2791B86E48619DEA8ED6105AF9F7&lt;/guid&gt;&#10;                    &lt;answertext&gt;A wider variety of housing options&lt;/answertext&gt;&#10;                    &lt;valuetype&gt;0&lt;/valuetype&gt;&#10;                &lt;/answer&gt;&#10;                &lt;answer&gt;&#10;                    &lt;guid&gt;29F95BB7801E4B2FAD0E29AD71DA0436&lt;/guid&gt;&#10;                    &lt;answertext&gt;Allow more accessory dwelling units&lt;/answertext&gt;&#10;                    &lt;valuetype&gt;0&lt;/valuetype&gt;&#10;                &lt;/answer&gt;&#10;                &lt;answer&gt;&#10;                    &lt;guid&gt;CB187A0DF27C4532AA1144006A3144C3&lt;/guid&gt;&#10;                    &lt;answertext&gt;Housing with multiple transportation options&lt;/answertext&gt;&#10;                    &lt;valuetype&gt;0&lt;/valuetype&gt;&#10;                &lt;/answer&gt;&#10;                &lt;answer&gt;&#10;                    &lt;guid&gt;A479B99EDD764D3F8A0BEA8FCC73C0E3&lt;/guid&gt;&#10;                    &lt;answertext&gt;A pattern of centers that bring destinations closer to homes&lt;/answertext&gt;&#10;                    &lt;valuetype&gt;0&lt;/valuetype&gt;&#10;                &lt;/answer&gt;&#10;                &lt;answer&gt;&#10;                    &lt;guid&gt;6E0AC19DD3A143D79466EF116A12CCA8&lt;/guid&gt;&#10;                    &lt;answertext&gt;Provide additional opportunities for subsidized housing&lt;/answertext&gt;&#10;                    &lt;valuetype&gt;0&lt;/valuetype&gt;&#10;                &lt;/answer&gt;&#10;                &lt;answer&gt;&#10;                    &lt;guid&gt;C77F753DB62943A1951DF5FEE742DFA0&lt;/guid&gt;&#10;                    &lt;answertext&gt;Reduce regulatory burdens on housing &lt;/answertext&gt;&#10;                    &lt;valuetype&gt;0&lt;/valuetype&gt;&#10;                &lt;/answer&gt;&#10;            &lt;/answers&gt;&#10;        &lt;/multichoice&gt;&#10;    &lt;/questions&gt;&#10;&lt;/questionlist&gt;"/>
  <p:tag name="LIVECHARTING" val="False"/>
  <p:tag name="AUTOOPENPOLL" val="True"/>
  <p:tag name="AUTOFORMATCHART" val="True"/>
  <p:tag name="RESULTS" val="Enter Question Text[;crlf;]18[;]18[;]18[;]False[;]0[;][;crlf;]3.83333333333333[;]4[;]1.64147630029935[;]2.69444444444444[;crlf;]2[;]0[;]A wider variety of housing options1[;]A wider variety of housing options[;][;crlf;]2[;]0[;]Allow more accessory dwelling units2[;]Allow more accessory dwelling units[;][;crlf;]4[;]0[;]Housing with multiple transportation options3[;]Housing with multiple transportation options[;][;crlf;]3[;]0[;]A pattern of centers that bring destinations closer to homes4[;]A pattern of centers that bring destinations closer to homes[;][;crlf;]3[;]0[;]Provide additional opportunities for subsidized housing5[;]Provide additional opportunities for subsidized housing[;][;crlf;]4[;]0[;]Reduce regulatory burdens on housing 6[;]Reduce regulatory burdens on housing [;]"/>
  <p:tag name="HASRESULTS" val="True"/>
</p:tagLst>
</file>

<file path=ppt/tags/tag9.xml><?xml version="1.0" encoding="utf-8"?>
<p:tagLst xmlns:a="http://schemas.openxmlformats.org/drawingml/2006/main" xmlns:r="http://schemas.openxmlformats.org/officeDocument/2006/relationships" xmlns:p="http://schemas.openxmlformats.org/presentationml/2006/main">
  <p:tag name="TYPE" val="1"/>
  <p:tag name="COLORTYPE" val="DEFINED"/>
  <p:tag name="DEFINEDCOLORS" val="42,42,42,42,42,42,42,42,42,42,50"/>
  <p:tag name="LABELFORMAT" val="0"/>
  <p:tag name="NUMBERFORMAT" val="0"/>
</p:tagLst>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Content">
  <a:themeElements>
    <a:clrScheme name="RCLCO PPT">
      <a:dk1>
        <a:sysClr val="windowText" lastClr="000000"/>
      </a:dk1>
      <a:lt1>
        <a:sysClr val="window" lastClr="FFFFFF"/>
      </a:lt1>
      <a:dk2>
        <a:srgbClr val="767662"/>
      </a:dk2>
      <a:lt2>
        <a:srgbClr val="4C4C4C"/>
      </a:lt2>
      <a:accent1>
        <a:srgbClr val="A33822"/>
      </a:accent1>
      <a:accent2>
        <a:srgbClr val="EBA923"/>
      </a:accent2>
      <a:accent3>
        <a:srgbClr val="708A3F"/>
      </a:accent3>
      <a:accent4>
        <a:srgbClr val="2BABB9"/>
      </a:accent4>
      <a:accent5>
        <a:srgbClr val="D77D28"/>
      </a:accent5>
      <a:accent6>
        <a:srgbClr val="F7E2AC"/>
      </a:accent6>
      <a:hlink>
        <a:srgbClr val="808285"/>
      </a:hlink>
      <a:folHlink>
        <a:srgbClr val="ADA187"/>
      </a:folHlink>
    </a:clrScheme>
    <a:fontScheme name="RCL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41997</TotalTime>
  <Words>2074</Words>
  <Application>Microsoft Office PowerPoint</Application>
  <PresentationFormat>Widescreen</PresentationFormat>
  <Paragraphs>365</Paragraphs>
  <Slides>30</Slides>
  <Notes>16</Notes>
  <HiddenSlides>5</HiddenSlides>
  <MMClips>0</MMClips>
  <ScaleCrop>false</ScaleCrop>
  <HeadingPairs>
    <vt:vector size="8" baseType="variant">
      <vt:variant>
        <vt:lpstr>Fonts Used</vt:lpstr>
      </vt:variant>
      <vt:variant>
        <vt:i4>7</vt:i4>
      </vt:variant>
      <vt:variant>
        <vt:lpstr>Theme</vt:lpstr>
      </vt:variant>
      <vt:variant>
        <vt:i4>9</vt:i4>
      </vt:variant>
      <vt:variant>
        <vt:lpstr>Embedded OLE Servers</vt:lpstr>
      </vt:variant>
      <vt:variant>
        <vt:i4>1</vt:i4>
      </vt:variant>
      <vt:variant>
        <vt:lpstr>Slide Titles</vt:lpstr>
      </vt:variant>
      <vt:variant>
        <vt:i4>30</vt:i4>
      </vt:variant>
    </vt:vector>
  </HeadingPairs>
  <TitlesOfParts>
    <vt:vector size="47" baseType="lpstr">
      <vt:lpstr>Arial</vt:lpstr>
      <vt:lpstr>Calibri</vt:lpstr>
      <vt:lpstr>Calibri Light</vt:lpstr>
      <vt:lpstr>Courier New</vt:lpstr>
      <vt:lpstr>Open Sans</vt:lpstr>
      <vt:lpstr>Times New Roman</vt:lpstr>
      <vt:lpstr>Wingdings</vt:lpstr>
      <vt:lpstr>Default Theme</vt:lpstr>
      <vt:lpstr>2_Custom Design</vt:lpstr>
      <vt:lpstr>5_Custom Design</vt:lpstr>
      <vt:lpstr>4_Custom Design</vt:lpstr>
      <vt:lpstr>6_Custom Design</vt:lpstr>
      <vt:lpstr>13_Custom Design</vt:lpstr>
      <vt:lpstr>1_Default Theme</vt:lpstr>
      <vt:lpstr>Content</vt:lpstr>
      <vt:lpstr>2_Default Theme</vt:lpstr>
      <vt:lpstr>Microsoft Graph Chart</vt:lpstr>
      <vt:lpstr>PowerPoint Presentation</vt:lpstr>
      <vt:lpstr>PowerPoint Presentation</vt:lpstr>
      <vt:lpstr>PowerPoint Presentation</vt:lpstr>
      <vt:lpstr>PowerPoint Presentation</vt:lpstr>
      <vt:lpstr>PowerPoint Presentation</vt:lpstr>
      <vt:lpstr>PowerPoint Presentation</vt:lpstr>
      <vt:lpstr>Purposes of the Effort Utah Code # 63C-17-104 </vt:lpstr>
      <vt:lpstr>Project Area</vt:lpstr>
      <vt:lpstr>Geographic constraints</vt:lpstr>
      <vt:lpstr>Many Jurisdictions</vt:lpstr>
      <vt:lpstr>A Myriad of Landowners</vt:lpstr>
      <vt:lpstr>PowerPoint Presentation</vt:lpstr>
      <vt:lpstr>PowerPoint Presentation</vt:lpstr>
      <vt:lpstr>PowerPoint Presentation</vt:lpstr>
      <vt:lpstr>PowerPoint Presentation</vt:lpstr>
      <vt:lpstr>PowerPoint Presentation</vt:lpstr>
      <vt:lpstr>Housing Mix  </vt:lpstr>
      <vt:lpstr>Enter Question Text</vt:lpstr>
      <vt:lpstr>Enter Question Text</vt:lpstr>
      <vt:lpstr>Enter Question Text</vt:lpstr>
      <vt:lpstr>Enter Question Text</vt:lpstr>
      <vt:lpstr>Group Discussion  </vt:lpstr>
      <vt:lpstr>Enter Question Text</vt:lpstr>
      <vt:lpstr>Enter Question Text</vt:lpstr>
      <vt:lpstr>Enter Question Text</vt:lpstr>
      <vt:lpstr>Enter Question Text</vt:lpstr>
      <vt:lpstr>What scenarios do we want to explore?</vt:lpstr>
      <vt:lpstr>What do we want to test in the scenarios?</vt:lpstr>
      <vt:lpstr>We Need Your Input!</vt:lpstr>
      <vt:lpstr>PowerPoint Presentation</vt:lpstr>
    </vt:vector>
  </TitlesOfParts>
  <Company>HP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Ryan Beck</cp:lastModifiedBy>
  <cp:revision>761</cp:revision>
  <cp:lastPrinted>2016-12-28T18:45:50Z</cp:lastPrinted>
  <dcterms:created xsi:type="dcterms:W3CDTF">2015-11-13T16:57:05Z</dcterms:created>
  <dcterms:modified xsi:type="dcterms:W3CDTF">2017-01-18T23:40:11Z</dcterms:modified>
</cp:coreProperties>
</file>